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2" r:id="rId1"/>
  </p:sldMasterIdLst>
  <p:notesMasterIdLst>
    <p:notesMasterId r:id="rId42"/>
  </p:notesMasterIdLst>
  <p:sldIdLst>
    <p:sldId id="256" r:id="rId2"/>
    <p:sldId id="554" r:id="rId3"/>
    <p:sldId id="552" r:id="rId4"/>
    <p:sldId id="558" r:id="rId5"/>
    <p:sldId id="555" r:id="rId6"/>
    <p:sldId id="553" r:id="rId7"/>
    <p:sldId id="563" r:id="rId8"/>
    <p:sldId id="384" r:id="rId9"/>
    <p:sldId id="620" r:id="rId10"/>
    <p:sldId id="522" r:id="rId11"/>
    <p:sldId id="621" r:id="rId12"/>
    <p:sldId id="603" r:id="rId13"/>
    <p:sldId id="604" r:id="rId14"/>
    <p:sldId id="607" r:id="rId15"/>
    <p:sldId id="622" r:id="rId16"/>
    <p:sldId id="623" r:id="rId17"/>
    <p:sldId id="609" r:id="rId18"/>
    <p:sldId id="624" r:id="rId19"/>
    <p:sldId id="625" r:id="rId20"/>
    <p:sldId id="626" r:id="rId21"/>
    <p:sldId id="627" r:id="rId22"/>
    <p:sldId id="628" r:id="rId23"/>
    <p:sldId id="629" r:id="rId24"/>
    <p:sldId id="611" r:id="rId25"/>
    <p:sldId id="612" r:id="rId26"/>
    <p:sldId id="613" r:id="rId27"/>
    <p:sldId id="614" r:id="rId28"/>
    <p:sldId id="615" r:id="rId29"/>
    <p:sldId id="616" r:id="rId30"/>
    <p:sldId id="617" r:id="rId31"/>
    <p:sldId id="618" r:id="rId32"/>
    <p:sldId id="619" r:id="rId33"/>
    <p:sldId id="630" r:id="rId34"/>
    <p:sldId id="631" r:id="rId35"/>
    <p:sldId id="632" r:id="rId36"/>
    <p:sldId id="634" r:id="rId37"/>
    <p:sldId id="635" r:id="rId38"/>
    <p:sldId id="561" r:id="rId39"/>
    <p:sldId id="636" r:id="rId40"/>
    <p:sldId id="443" r:id="rId4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uojing" initials="jg" lastIdx="1" clrIdx="0">
    <p:extLst>
      <p:ext uri="{19B8F6BF-5375-455C-9EA6-DF929625EA0E}">
        <p15:presenceInfo xmlns:p15="http://schemas.microsoft.com/office/powerpoint/2012/main" userId="S::guojing@ypi.edu.cn::3cf27de5-6694-4e43-bd99-ac7b83aeb7e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53B91"/>
    <a:srgbClr val="0C388F"/>
    <a:srgbClr val="FFC000"/>
    <a:srgbClr val="34A8E7"/>
    <a:srgbClr val="073683"/>
    <a:srgbClr val="0E1734"/>
    <a:srgbClr val="FFDB4F"/>
    <a:srgbClr val="313D87"/>
    <a:srgbClr val="1352A8"/>
    <a:srgbClr val="264A9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08" autoAdjust="0"/>
    <p:restoredTop sz="94660"/>
  </p:normalViewPr>
  <p:slideViewPr>
    <p:cSldViewPr snapToGrid="0">
      <p:cViewPr varScale="1">
        <p:scale>
          <a:sx n="78" d="100"/>
          <a:sy n="78" d="100"/>
        </p:scale>
        <p:origin x="96"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ommentAuthors" Target="commentAuthors.xml"/><Relationship Id="rId48" Type="http://schemas.microsoft.com/office/2016/11/relationships/changesInfo" Target="changesInfos/changesInfo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ing guo" userId="3cf27de5-6694-4e43-bd99-ac7b83aeb7ed" providerId="ADAL" clId="{1F355F7D-06CD-4193-BBC9-94523FBC345B}"/>
    <pc:docChg chg="custSel addSld delSld modSld modMainMaster">
      <pc:chgData name="jing guo" userId="3cf27de5-6694-4e43-bd99-ac7b83aeb7ed" providerId="ADAL" clId="{1F355F7D-06CD-4193-BBC9-94523FBC345B}" dt="2022-06-02T02:05:33.422" v="140" actId="14100"/>
      <pc:docMkLst>
        <pc:docMk/>
      </pc:docMkLst>
      <pc:sldChg chg="addSp delSp modSp">
        <pc:chgData name="jing guo" userId="3cf27de5-6694-4e43-bd99-ac7b83aeb7ed" providerId="ADAL" clId="{1F355F7D-06CD-4193-BBC9-94523FBC345B}" dt="2022-02-21T01:25:56.986" v="4" actId="1076"/>
        <pc:sldMkLst>
          <pc:docMk/>
          <pc:sldMk cId="0" sldId="396"/>
        </pc:sldMkLst>
        <pc:picChg chg="add mod">
          <ac:chgData name="jing guo" userId="3cf27de5-6694-4e43-bd99-ac7b83aeb7ed" providerId="ADAL" clId="{1F355F7D-06CD-4193-BBC9-94523FBC345B}" dt="2022-02-21T01:25:56.986" v="4" actId="1076"/>
          <ac:picMkLst>
            <pc:docMk/>
            <pc:sldMk cId="0" sldId="396"/>
            <ac:picMk id="5" creationId="{C5AFFF63-DAFF-4C1D-86B1-133D20565DED}"/>
          </ac:picMkLst>
        </pc:picChg>
        <pc:picChg chg="del">
          <ac:chgData name="jing guo" userId="3cf27de5-6694-4e43-bd99-ac7b83aeb7ed" providerId="ADAL" clId="{1F355F7D-06CD-4193-BBC9-94523FBC345B}" dt="2022-02-21T01:25:50.081" v="1" actId="478"/>
          <ac:picMkLst>
            <pc:docMk/>
            <pc:sldMk cId="0" sldId="396"/>
            <ac:picMk id="34820" creationId="{084D4DFD-167B-4199-A4DE-A5A27632B254}"/>
          </ac:picMkLst>
        </pc:picChg>
      </pc:sldChg>
      <pc:sldChg chg="addSp delSp modSp mod">
        <pc:chgData name="jing guo" userId="3cf27de5-6694-4e43-bd99-ac7b83aeb7ed" providerId="ADAL" clId="{1F355F7D-06CD-4193-BBC9-94523FBC345B}" dt="2022-02-21T01:28:11.410" v="34" actId="1076"/>
        <pc:sldMkLst>
          <pc:docMk/>
          <pc:sldMk cId="0" sldId="407"/>
        </pc:sldMkLst>
        <pc:spChg chg="del">
          <ac:chgData name="jing guo" userId="3cf27de5-6694-4e43-bd99-ac7b83aeb7ed" providerId="ADAL" clId="{1F355F7D-06CD-4193-BBC9-94523FBC345B}" dt="2022-02-21T01:27:07.406" v="17" actId="478"/>
          <ac:spMkLst>
            <pc:docMk/>
            <pc:sldMk cId="0" sldId="407"/>
            <ac:spMk id="2" creationId="{BFE16532-001F-4A93-B3EF-2FA74A8ABCFE}"/>
          </ac:spMkLst>
        </pc:spChg>
        <pc:spChg chg="add mod">
          <ac:chgData name="jing guo" userId="3cf27de5-6694-4e43-bd99-ac7b83aeb7ed" providerId="ADAL" clId="{1F355F7D-06CD-4193-BBC9-94523FBC345B}" dt="2022-02-21T01:28:11.410" v="34" actId="1076"/>
          <ac:spMkLst>
            <pc:docMk/>
            <pc:sldMk cId="0" sldId="407"/>
            <ac:spMk id="14" creationId="{43F473A7-E4F6-451E-B674-A951D2831A55}"/>
          </ac:spMkLst>
        </pc:spChg>
        <pc:spChg chg="mod">
          <ac:chgData name="jing guo" userId="3cf27de5-6694-4e43-bd99-ac7b83aeb7ed" providerId="ADAL" clId="{1F355F7D-06CD-4193-BBC9-94523FBC345B}" dt="2022-02-21T01:27:47.395" v="27" actId="404"/>
          <ac:spMkLst>
            <pc:docMk/>
            <pc:sldMk cId="0" sldId="407"/>
            <ac:spMk id="35843" creationId="{EF1864EE-10A7-4C94-826E-FDF8B58585DE}"/>
          </ac:spMkLst>
        </pc:spChg>
        <pc:picChg chg="add mod">
          <ac:chgData name="jing guo" userId="3cf27de5-6694-4e43-bd99-ac7b83aeb7ed" providerId="ADAL" clId="{1F355F7D-06CD-4193-BBC9-94523FBC345B}" dt="2022-02-21T01:27:34.622" v="21" actId="1076"/>
          <ac:picMkLst>
            <pc:docMk/>
            <pc:sldMk cId="0" sldId="407"/>
            <ac:picMk id="13" creationId="{3120DE8E-EBAA-43E6-88AC-0585198DC686}"/>
          </ac:picMkLst>
        </pc:picChg>
        <pc:picChg chg="del">
          <ac:chgData name="jing guo" userId="3cf27de5-6694-4e43-bd99-ac7b83aeb7ed" providerId="ADAL" clId="{1F355F7D-06CD-4193-BBC9-94523FBC345B}" dt="2022-02-21T01:26:49.765" v="12" actId="478"/>
          <ac:picMkLst>
            <pc:docMk/>
            <pc:sldMk cId="0" sldId="407"/>
            <ac:picMk id="35844" creationId="{4B35E4FD-EDCF-4ECA-9D13-486FF2A7566D}"/>
          </ac:picMkLst>
        </pc:picChg>
      </pc:sldChg>
      <pc:sldChg chg="del">
        <pc:chgData name="jing guo" userId="3cf27de5-6694-4e43-bd99-ac7b83aeb7ed" providerId="ADAL" clId="{1F355F7D-06CD-4193-BBC9-94523FBC345B}" dt="2022-02-21T01:28:33.963" v="40" actId="47"/>
        <pc:sldMkLst>
          <pc:docMk/>
          <pc:sldMk cId="0" sldId="409"/>
        </pc:sldMkLst>
      </pc:sldChg>
      <pc:sldChg chg="addSp delSp modSp mod">
        <pc:chgData name="jing guo" userId="3cf27de5-6694-4e43-bd99-ac7b83aeb7ed" providerId="ADAL" clId="{1F355F7D-06CD-4193-BBC9-94523FBC345B}" dt="2022-02-21T01:28:49.505" v="45" actId="404"/>
        <pc:sldMkLst>
          <pc:docMk/>
          <pc:sldMk cId="0" sldId="410"/>
        </pc:sldMkLst>
        <pc:spChg chg="del">
          <ac:chgData name="jing guo" userId="3cf27de5-6694-4e43-bd99-ac7b83aeb7ed" providerId="ADAL" clId="{1F355F7D-06CD-4193-BBC9-94523FBC345B}" dt="2022-02-21T01:28:27.803" v="38" actId="478"/>
          <ac:spMkLst>
            <pc:docMk/>
            <pc:sldMk cId="0" sldId="410"/>
            <ac:spMk id="8" creationId="{91E46CD4-C842-4887-92D9-27612ABD2BF6}"/>
          </ac:spMkLst>
        </pc:spChg>
        <pc:spChg chg="mod">
          <ac:chgData name="jing guo" userId="3cf27de5-6694-4e43-bd99-ac7b83aeb7ed" providerId="ADAL" clId="{1F355F7D-06CD-4193-BBC9-94523FBC345B}" dt="2022-02-21T01:28:49.505" v="45" actId="404"/>
          <ac:spMkLst>
            <pc:docMk/>
            <pc:sldMk cId="0" sldId="410"/>
            <ac:spMk id="37891" creationId="{BC850807-EC25-4560-B5F4-FD13283602C1}"/>
          </ac:spMkLst>
        </pc:spChg>
        <pc:picChg chg="add mod">
          <ac:chgData name="jing guo" userId="3cf27de5-6694-4e43-bd99-ac7b83aeb7ed" providerId="ADAL" clId="{1F355F7D-06CD-4193-BBC9-94523FBC345B}" dt="2022-02-21T01:28:29.455" v="39" actId="1076"/>
          <ac:picMkLst>
            <pc:docMk/>
            <pc:sldMk cId="0" sldId="410"/>
            <ac:picMk id="6" creationId="{7F8F17E5-3F8C-4796-BD5C-F8D390389386}"/>
          </ac:picMkLst>
        </pc:picChg>
        <pc:picChg chg="del">
          <ac:chgData name="jing guo" userId="3cf27de5-6694-4e43-bd99-ac7b83aeb7ed" providerId="ADAL" clId="{1F355F7D-06CD-4193-BBC9-94523FBC345B}" dt="2022-02-21T01:28:23.628" v="36" actId="478"/>
          <ac:picMkLst>
            <pc:docMk/>
            <pc:sldMk cId="0" sldId="410"/>
            <ac:picMk id="37892" creationId="{22A7EB52-0D68-44F3-98D6-1FC57B23378F}"/>
          </ac:picMkLst>
        </pc:picChg>
      </pc:sldChg>
      <pc:sldChg chg="addSp delSp modSp mod">
        <pc:chgData name="jing guo" userId="3cf27de5-6694-4e43-bd99-ac7b83aeb7ed" providerId="ADAL" clId="{1F355F7D-06CD-4193-BBC9-94523FBC345B}" dt="2022-02-21T01:29:28.522" v="50"/>
        <pc:sldMkLst>
          <pc:docMk/>
          <pc:sldMk cId="0" sldId="411"/>
        </pc:sldMkLst>
        <pc:spChg chg="mod">
          <ac:chgData name="jing guo" userId="3cf27de5-6694-4e43-bd99-ac7b83aeb7ed" providerId="ADAL" clId="{1F355F7D-06CD-4193-BBC9-94523FBC345B}" dt="2022-02-21T01:29:28.522" v="50"/>
          <ac:spMkLst>
            <pc:docMk/>
            <pc:sldMk cId="0" sldId="411"/>
            <ac:spMk id="38915" creationId="{62F560A1-F7B0-45C2-8CAF-A07618E94CA6}"/>
          </ac:spMkLst>
        </pc:spChg>
        <pc:picChg chg="add mod">
          <ac:chgData name="jing guo" userId="3cf27de5-6694-4e43-bd99-ac7b83aeb7ed" providerId="ADAL" clId="{1F355F7D-06CD-4193-BBC9-94523FBC345B}" dt="2022-02-21T01:29:19.829" v="49"/>
          <ac:picMkLst>
            <pc:docMk/>
            <pc:sldMk cId="0" sldId="411"/>
            <ac:picMk id="5" creationId="{6B69C1C5-7449-43ED-AF50-2477CC6F7F65}"/>
          </ac:picMkLst>
        </pc:picChg>
        <pc:picChg chg="del">
          <ac:chgData name="jing guo" userId="3cf27de5-6694-4e43-bd99-ac7b83aeb7ed" providerId="ADAL" clId="{1F355F7D-06CD-4193-BBC9-94523FBC345B}" dt="2022-02-21T01:29:19.106" v="48" actId="478"/>
          <ac:picMkLst>
            <pc:docMk/>
            <pc:sldMk cId="0" sldId="411"/>
            <ac:picMk id="38916" creationId="{CAD2E8E6-D6A6-40E6-B284-3A180B49A2D1}"/>
          </ac:picMkLst>
        </pc:picChg>
      </pc:sldChg>
      <pc:sldChg chg="del">
        <pc:chgData name="jing guo" userId="3cf27de5-6694-4e43-bd99-ac7b83aeb7ed" providerId="ADAL" clId="{1F355F7D-06CD-4193-BBC9-94523FBC345B}" dt="2022-02-21T01:29:41.753" v="51" actId="47"/>
        <pc:sldMkLst>
          <pc:docMk/>
          <pc:sldMk cId="0" sldId="413"/>
        </pc:sldMkLst>
      </pc:sldChg>
      <pc:sldChg chg="del">
        <pc:chgData name="jing guo" userId="3cf27de5-6694-4e43-bd99-ac7b83aeb7ed" providerId="ADAL" clId="{1F355F7D-06CD-4193-BBC9-94523FBC345B}" dt="2022-02-21T01:29:44.796" v="52" actId="47"/>
        <pc:sldMkLst>
          <pc:docMk/>
          <pc:sldMk cId="0" sldId="414"/>
        </pc:sldMkLst>
      </pc:sldChg>
      <pc:sldChg chg="del">
        <pc:chgData name="jing guo" userId="3cf27de5-6694-4e43-bd99-ac7b83aeb7ed" providerId="ADAL" clId="{1F355F7D-06CD-4193-BBC9-94523FBC345B}" dt="2022-02-21T01:29:48.133" v="53" actId="47"/>
        <pc:sldMkLst>
          <pc:docMk/>
          <pc:sldMk cId="0" sldId="415"/>
        </pc:sldMkLst>
      </pc:sldChg>
      <pc:sldChg chg="del">
        <pc:chgData name="jing guo" userId="3cf27de5-6694-4e43-bd99-ac7b83aeb7ed" providerId="ADAL" clId="{1F355F7D-06CD-4193-BBC9-94523FBC345B}" dt="2022-02-21T01:36:12.723" v="120" actId="47"/>
        <pc:sldMkLst>
          <pc:docMk/>
          <pc:sldMk cId="0" sldId="421"/>
        </pc:sldMkLst>
      </pc:sldChg>
      <pc:sldChg chg="del">
        <pc:chgData name="jing guo" userId="3cf27de5-6694-4e43-bd99-ac7b83aeb7ed" providerId="ADAL" clId="{1F355F7D-06CD-4193-BBC9-94523FBC345B}" dt="2022-02-21T01:36:12.723" v="120" actId="47"/>
        <pc:sldMkLst>
          <pc:docMk/>
          <pc:sldMk cId="0" sldId="426"/>
        </pc:sldMkLst>
      </pc:sldChg>
      <pc:sldChg chg="del">
        <pc:chgData name="jing guo" userId="3cf27de5-6694-4e43-bd99-ac7b83aeb7ed" providerId="ADAL" clId="{1F355F7D-06CD-4193-BBC9-94523FBC345B}" dt="2022-02-21T01:36:12.723" v="120" actId="47"/>
        <pc:sldMkLst>
          <pc:docMk/>
          <pc:sldMk cId="0" sldId="427"/>
        </pc:sldMkLst>
      </pc:sldChg>
      <pc:sldChg chg="del">
        <pc:chgData name="jing guo" userId="3cf27de5-6694-4e43-bd99-ac7b83aeb7ed" providerId="ADAL" clId="{1F355F7D-06CD-4193-BBC9-94523FBC345B}" dt="2022-02-21T01:36:12.723" v="120" actId="47"/>
        <pc:sldMkLst>
          <pc:docMk/>
          <pc:sldMk cId="0" sldId="428"/>
        </pc:sldMkLst>
      </pc:sldChg>
      <pc:sldChg chg="del">
        <pc:chgData name="jing guo" userId="3cf27de5-6694-4e43-bd99-ac7b83aeb7ed" providerId="ADAL" clId="{1F355F7D-06CD-4193-BBC9-94523FBC345B}" dt="2022-02-21T01:36:12.723" v="120" actId="47"/>
        <pc:sldMkLst>
          <pc:docMk/>
          <pc:sldMk cId="0" sldId="429"/>
        </pc:sldMkLst>
      </pc:sldChg>
      <pc:sldChg chg="addSp delSp modSp add mod modClrScheme chgLayout">
        <pc:chgData name="jing guo" userId="3cf27de5-6694-4e43-bd99-ac7b83aeb7ed" providerId="ADAL" clId="{1F355F7D-06CD-4193-BBC9-94523FBC345B}" dt="2022-02-21T01:36:51.207" v="125" actId="14861"/>
        <pc:sldMkLst>
          <pc:docMk/>
          <pc:sldMk cId="3942261089" sldId="445"/>
        </pc:sldMkLst>
        <pc:spChg chg="add mod">
          <ac:chgData name="jing guo" userId="3cf27de5-6694-4e43-bd99-ac7b83aeb7ed" providerId="ADAL" clId="{1F355F7D-06CD-4193-BBC9-94523FBC345B}" dt="2022-02-21T01:35:48.241" v="111"/>
          <ac:spMkLst>
            <pc:docMk/>
            <pc:sldMk cId="3942261089" sldId="445"/>
            <ac:spMk id="5" creationId="{87E11A1F-278D-40BB-9474-B9B4414D689A}"/>
          </ac:spMkLst>
        </pc:spChg>
        <pc:spChg chg="del">
          <ac:chgData name="jing guo" userId="3cf27de5-6694-4e43-bd99-ac7b83aeb7ed" providerId="ADAL" clId="{1F355F7D-06CD-4193-BBC9-94523FBC345B}" dt="2022-02-21T01:35:47.910" v="110" actId="478"/>
          <ac:spMkLst>
            <pc:docMk/>
            <pc:sldMk cId="3942261089" sldId="445"/>
            <ac:spMk id="6" creationId="{00000000-0000-0000-0000-000000000000}"/>
          </ac:spMkLst>
        </pc:spChg>
        <pc:spChg chg="mod">
          <ac:chgData name="jing guo" userId="3cf27de5-6694-4e43-bd99-ac7b83aeb7ed" providerId="ADAL" clId="{1F355F7D-06CD-4193-BBC9-94523FBC345B}" dt="2022-02-21T01:36:51.207" v="125" actId="14861"/>
          <ac:spMkLst>
            <pc:docMk/>
            <pc:sldMk cId="3942261089" sldId="445"/>
            <ac:spMk id="12" creationId="{00000000-0000-0000-0000-000000000000}"/>
          </ac:spMkLst>
        </pc:spChg>
      </pc:sldChg>
      <pc:sldChg chg="addSp delSp modSp add mod modClrScheme chgLayout">
        <pc:chgData name="jing guo" userId="3cf27de5-6694-4e43-bd99-ac7b83aeb7ed" providerId="ADAL" clId="{1F355F7D-06CD-4193-BBC9-94523FBC345B}" dt="2022-02-21T01:37:02.893" v="127" actId="14861"/>
        <pc:sldMkLst>
          <pc:docMk/>
          <pc:sldMk cId="1077032614" sldId="446"/>
        </pc:sldMkLst>
        <pc:spChg chg="add mod">
          <ac:chgData name="jing guo" userId="3cf27de5-6694-4e43-bd99-ac7b83aeb7ed" providerId="ADAL" clId="{1F355F7D-06CD-4193-BBC9-94523FBC345B}" dt="2022-02-21T01:35:52.129" v="115"/>
          <ac:spMkLst>
            <pc:docMk/>
            <pc:sldMk cId="1077032614" sldId="446"/>
            <ac:spMk id="5" creationId="{F7D66FEB-7FA9-4B00-826E-CF58E9D0D867}"/>
          </ac:spMkLst>
        </pc:spChg>
        <pc:spChg chg="del">
          <ac:chgData name="jing guo" userId="3cf27de5-6694-4e43-bd99-ac7b83aeb7ed" providerId="ADAL" clId="{1F355F7D-06CD-4193-BBC9-94523FBC345B}" dt="2022-02-21T01:35:51.762" v="114" actId="478"/>
          <ac:spMkLst>
            <pc:docMk/>
            <pc:sldMk cId="1077032614" sldId="446"/>
            <ac:spMk id="6" creationId="{00000000-0000-0000-0000-000000000000}"/>
          </ac:spMkLst>
        </pc:spChg>
        <pc:spChg chg="mod">
          <ac:chgData name="jing guo" userId="3cf27de5-6694-4e43-bd99-ac7b83aeb7ed" providerId="ADAL" clId="{1F355F7D-06CD-4193-BBC9-94523FBC345B}" dt="2022-02-21T01:37:02.893" v="127" actId="14861"/>
          <ac:spMkLst>
            <pc:docMk/>
            <pc:sldMk cId="1077032614" sldId="446"/>
            <ac:spMk id="17" creationId="{00000000-0000-0000-0000-000000000000}"/>
          </ac:spMkLst>
        </pc:spChg>
      </pc:sldChg>
      <pc:sldChg chg="addSp delSp modSp add mod modClrScheme chgLayout">
        <pc:chgData name="jing guo" userId="3cf27de5-6694-4e43-bd99-ac7b83aeb7ed" providerId="ADAL" clId="{1F355F7D-06CD-4193-BBC9-94523FBC345B}" dt="2022-02-21T01:36:23.284" v="121" actId="14861"/>
        <pc:sldMkLst>
          <pc:docMk/>
          <pc:sldMk cId="1354075558" sldId="447"/>
        </pc:sldMkLst>
        <pc:spChg chg="del">
          <ac:chgData name="jing guo" userId="3cf27de5-6694-4e43-bd99-ac7b83aeb7ed" providerId="ADAL" clId="{1F355F7D-06CD-4193-BBC9-94523FBC345B}" dt="2022-02-21T01:35:58.241" v="118" actId="478"/>
          <ac:spMkLst>
            <pc:docMk/>
            <pc:sldMk cId="1354075558" sldId="447"/>
            <ac:spMk id="7" creationId="{00000000-0000-0000-0000-000000000000}"/>
          </ac:spMkLst>
        </pc:spChg>
        <pc:spChg chg="add mod">
          <ac:chgData name="jing guo" userId="3cf27de5-6694-4e43-bd99-ac7b83aeb7ed" providerId="ADAL" clId="{1F355F7D-06CD-4193-BBC9-94523FBC345B}" dt="2022-02-21T01:35:58.710" v="119"/>
          <ac:spMkLst>
            <pc:docMk/>
            <pc:sldMk cId="1354075558" sldId="447"/>
            <ac:spMk id="8" creationId="{98D4268D-E5F3-46EA-B0BE-C283A0713AC8}"/>
          </ac:spMkLst>
        </pc:spChg>
        <pc:spChg chg="mod">
          <ac:chgData name="jing guo" userId="3cf27de5-6694-4e43-bd99-ac7b83aeb7ed" providerId="ADAL" clId="{1F355F7D-06CD-4193-BBC9-94523FBC345B}" dt="2022-02-21T01:36:23.284" v="121" actId="14861"/>
          <ac:spMkLst>
            <pc:docMk/>
            <pc:sldMk cId="1354075558" sldId="447"/>
            <ac:spMk id="21" creationId="{00000000-0000-0000-0000-000000000000}"/>
          </ac:spMkLst>
        </pc:spChg>
      </pc:sldChg>
      <pc:sldChg chg="addSp delSp modSp add mod modClrScheme chgLayout">
        <pc:chgData name="jing guo" userId="3cf27de5-6694-4e43-bd99-ac7b83aeb7ed" providerId="ADAL" clId="{1F355F7D-06CD-4193-BBC9-94523FBC345B}" dt="2022-02-21T01:35:54.773" v="117"/>
        <pc:sldMkLst>
          <pc:docMk/>
          <pc:sldMk cId="1543805155" sldId="448"/>
        </pc:sldMkLst>
        <pc:spChg chg="del">
          <ac:chgData name="jing guo" userId="3cf27de5-6694-4e43-bd99-ac7b83aeb7ed" providerId="ADAL" clId="{1F355F7D-06CD-4193-BBC9-94523FBC345B}" dt="2022-02-21T01:35:54.361" v="116" actId="478"/>
          <ac:spMkLst>
            <pc:docMk/>
            <pc:sldMk cId="1543805155" sldId="448"/>
            <ac:spMk id="5" creationId="{00000000-0000-0000-0000-000000000000}"/>
          </ac:spMkLst>
        </pc:spChg>
        <pc:spChg chg="add mod">
          <ac:chgData name="jing guo" userId="3cf27de5-6694-4e43-bd99-ac7b83aeb7ed" providerId="ADAL" clId="{1F355F7D-06CD-4193-BBC9-94523FBC345B}" dt="2022-02-21T01:35:54.773" v="117"/>
          <ac:spMkLst>
            <pc:docMk/>
            <pc:sldMk cId="1543805155" sldId="448"/>
            <ac:spMk id="6" creationId="{A0334357-3E2A-44E0-A226-FE61EC09C203}"/>
          </ac:spMkLst>
        </pc:spChg>
      </pc:sldChg>
      <pc:sldChg chg="addSp delSp modSp add mod modTransition modClrScheme chgLayout">
        <pc:chgData name="jing guo" userId="3cf27de5-6694-4e43-bd99-ac7b83aeb7ed" providerId="ADAL" clId="{1F355F7D-06CD-4193-BBC9-94523FBC345B}" dt="2022-02-21T01:34:53.270" v="78"/>
        <pc:sldMkLst>
          <pc:docMk/>
          <pc:sldMk cId="3336248078" sldId="525"/>
        </pc:sldMkLst>
        <pc:spChg chg="del">
          <ac:chgData name="jing guo" userId="3cf27de5-6694-4e43-bd99-ac7b83aeb7ed" providerId="ADAL" clId="{1F355F7D-06CD-4193-BBC9-94523FBC345B}" dt="2022-02-21T01:34:52.514" v="77" actId="478"/>
          <ac:spMkLst>
            <pc:docMk/>
            <pc:sldMk cId="3336248078" sldId="525"/>
            <ac:spMk id="10" creationId="{00000000-0000-0000-0000-000000000000}"/>
          </ac:spMkLst>
        </pc:spChg>
        <pc:spChg chg="add mod">
          <ac:chgData name="jing guo" userId="3cf27de5-6694-4e43-bd99-ac7b83aeb7ed" providerId="ADAL" clId="{1F355F7D-06CD-4193-BBC9-94523FBC345B}" dt="2022-02-21T01:34:53.270" v="78"/>
          <ac:spMkLst>
            <pc:docMk/>
            <pc:sldMk cId="3336248078" sldId="525"/>
            <ac:spMk id="11" creationId="{090A9C28-2464-47EE-8CF6-8210E9E91CAE}"/>
          </ac:spMkLst>
        </pc:spChg>
      </pc:sldChg>
      <pc:sldChg chg="modSp mod">
        <pc:chgData name="jing guo" userId="3cf27de5-6694-4e43-bd99-ac7b83aeb7ed" providerId="ADAL" clId="{1F355F7D-06CD-4193-BBC9-94523FBC345B}" dt="2022-02-21T01:32:25.440" v="70" actId="14861"/>
        <pc:sldMkLst>
          <pc:docMk/>
          <pc:sldMk cId="720560521" sldId="531"/>
        </pc:sldMkLst>
        <pc:spChg chg="mod">
          <ac:chgData name="jing guo" userId="3cf27de5-6694-4e43-bd99-ac7b83aeb7ed" providerId="ADAL" clId="{1F355F7D-06CD-4193-BBC9-94523FBC345B}" dt="2022-02-21T01:32:25.440" v="70" actId="14861"/>
          <ac:spMkLst>
            <pc:docMk/>
            <pc:sldMk cId="720560521" sldId="531"/>
            <ac:spMk id="23" creationId="{00000000-0000-0000-0000-000000000000}"/>
          </ac:spMkLst>
        </pc:spChg>
      </pc:sldChg>
      <pc:sldChg chg="addSp modSp new mod">
        <pc:chgData name="jing guo" userId="3cf27de5-6694-4e43-bd99-ac7b83aeb7ed" providerId="ADAL" clId="{1F355F7D-06CD-4193-BBC9-94523FBC345B}" dt="2022-02-21T01:31:54.743" v="68" actId="14861"/>
        <pc:sldMkLst>
          <pc:docMk/>
          <pc:sldMk cId="2238595343" sldId="538"/>
        </pc:sldMkLst>
        <pc:spChg chg="add mod">
          <ac:chgData name="jing guo" userId="3cf27de5-6694-4e43-bd99-ac7b83aeb7ed" providerId="ADAL" clId="{1F355F7D-06CD-4193-BBC9-94523FBC345B}" dt="2022-02-21T01:31:54.743" v="68" actId="14861"/>
          <ac:spMkLst>
            <pc:docMk/>
            <pc:sldMk cId="2238595343" sldId="538"/>
            <ac:spMk id="2" creationId="{7919ECE9-80AD-49DB-8821-73C778D31AB1}"/>
          </ac:spMkLst>
        </pc:spChg>
        <pc:spChg chg="add mod">
          <ac:chgData name="jing guo" userId="3cf27de5-6694-4e43-bd99-ac7b83aeb7ed" providerId="ADAL" clId="{1F355F7D-06CD-4193-BBC9-94523FBC345B}" dt="2022-02-21T01:26:15.616" v="7"/>
          <ac:spMkLst>
            <pc:docMk/>
            <pc:sldMk cId="2238595343" sldId="538"/>
            <ac:spMk id="4" creationId="{1BF3E3F9-8BF9-444D-85B9-A7B2BCD703CB}"/>
          </ac:spMkLst>
        </pc:spChg>
        <pc:picChg chg="add mod">
          <ac:chgData name="jing guo" userId="3cf27de5-6694-4e43-bd99-ac7b83aeb7ed" providerId="ADAL" clId="{1F355F7D-06CD-4193-BBC9-94523FBC345B}" dt="2022-02-21T01:26:11.576" v="6"/>
          <ac:picMkLst>
            <pc:docMk/>
            <pc:sldMk cId="2238595343" sldId="538"/>
            <ac:picMk id="3" creationId="{C0CAD94E-6A9D-4CF5-BB81-6C8F11EC5B65}"/>
          </ac:picMkLst>
        </pc:picChg>
      </pc:sldChg>
      <pc:sldChg chg="addSp modSp new mod">
        <pc:chgData name="jing guo" userId="3cf27de5-6694-4e43-bd99-ac7b83aeb7ed" providerId="ADAL" clId="{1F355F7D-06CD-4193-BBC9-94523FBC345B}" dt="2022-02-21T01:31:44.504" v="67" actId="14861"/>
        <pc:sldMkLst>
          <pc:docMk/>
          <pc:sldMk cId="767497156" sldId="539"/>
        </pc:sldMkLst>
        <pc:spChg chg="add mod">
          <ac:chgData name="jing guo" userId="3cf27de5-6694-4e43-bd99-ac7b83aeb7ed" providerId="ADAL" clId="{1F355F7D-06CD-4193-BBC9-94523FBC345B}" dt="2022-02-21T01:30:32.983" v="60" actId="1076"/>
          <ac:spMkLst>
            <pc:docMk/>
            <pc:sldMk cId="767497156" sldId="539"/>
            <ac:spMk id="3" creationId="{764C29CD-7FF7-4641-96FB-C68F779E5609}"/>
          </ac:spMkLst>
        </pc:spChg>
        <pc:spChg chg="add mod">
          <ac:chgData name="jing guo" userId="3cf27de5-6694-4e43-bd99-ac7b83aeb7ed" providerId="ADAL" clId="{1F355F7D-06CD-4193-BBC9-94523FBC345B}" dt="2022-02-21T01:31:44.504" v="67" actId="14861"/>
          <ac:spMkLst>
            <pc:docMk/>
            <pc:sldMk cId="767497156" sldId="539"/>
            <ac:spMk id="4" creationId="{3BE44263-4E3E-4C0B-A9DA-263F7DC47414}"/>
          </ac:spMkLst>
        </pc:spChg>
        <pc:spChg chg="mod">
          <ac:chgData name="jing guo" userId="3cf27de5-6694-4e43-bd99-ac7b83aeb7ed" providerId="ADAL" clId="{1F355F7D-06CD-4193-BBC9-94523FBC345B}" dt="2022-02-21T01:31:07.215" v="64"/>
          <ac:spMkLst>
            <pc:docMk/>
            <pc:sldMk cId="767497156" sldId="539"/>
            <ac:spMk id="6" creationId="{646E6124-3356-4EBC-83B0-42C5167E8596}"/>
          </ac:spMkLst>
        </pc:spChg>
        <pc:spChg chg="mod">
          <ac:chgData name="jing guo" userId="3cf27de5-6694-4e43-bd99-ac7b83aeb7ed" providerId="ADAL" clId="{1F355F7D-06CD-4193-BBC9-94523FBC345B}" dt="2022-02-21T01:31:07.215" v="64"/>
          <ac:spMkLst>
            <pc:docMk/>
            <pc:sldMk cId="767497156" sldId="539"/>
            <ac:spMk id="7" creationId="{5B2A0195-1E82-4244-8D12-8FAAD23A8671}"/>
          </ac:spMkLst>
        </pc:spChg>
        <pc:spChg chg="add mod">
          <ac:chgData name="jing guo" userId="3cf27de5-6694-4e43-bd99-ac7b83aeb7ed" providerId="ADAL" clId="{1F355F7D-06CD-4193-BBC9-94523FBC345B}" dt="2022-02-21T01:31:07.215" v="64"/>
          <ac:spMkLst>
            <pc:docMk/>
            <pc:sldMk cId="767497156" sldId="539"/>
            <ac:spMk id="8" creationId="{7E0BEA20-CC7B-4FB9-8E3A-E1B40078E13C}"/>
          </ac:spMkLst>
        </pc:spChg>
        <pc:spChg chg="add mod">
          <ac:chgData name="jing guo" userId="3cf27de5-6694-4e43-bd99-ac7b83aeb7ed" providerId="ADAL" clId="{1F355F7D-06CD-4193-BBC9-94523FBC345B}" dt="2022-02-21T01:31:07.215" v="64"/>
          <ac:spMkLst>
            <pc:docMk/>
            <pc:sldMk cId="767497156" sldId="539"/>
            <ac:spMk id="9" creationId="{B0F2240A-A735-46EC-908C-BF671CC14E04}"/>
          </ac:spMkLst>
        </pc:spChg>
        <pc:grpChg chg="add mod">
          <ac:chgData name="jing guo" userId="3cf27de5-6694-4e43-bd99-ac7b83aeb7ed" providerId="ADAL" clId="{1F355F7D-06CD-4193-BBC9-94523FBC345B}" dt="2022-02-21T01:31:07.215" v="64"/>
          <ac:grpSpMkLst>
            <pc:docMk/>
            <pc:sldMk cId="767497156" sldId="539"/>
            <ac:grpSpMk id="5" creationId="{5ABC4519-691C-4318-BEEE-D0967EB7C981}"/>
          </ac:grpSpMkLst>
        </pc:grpChg>
      </pc:sldChg>
      <pc:sldChg chg="addSp delSp modSp new mod">
        <pc:chgData name="jing guo" userId="3cf27de5-6694-4e43-bd99-ac7b83aeb7ed" providerId="ADAL" clId="{1F355F7D-06CD-4193-BBC9-94523FBC345B}" dt="2022-02-21T01:58:10.275" v="139" actId="1076"/>
        <pc:sldMkLst>
          <pc:docMk/>
          <pc:sldMk cId="2116096019" sldId="540"/>
        </pc:sldMkLst>
        <pc:spChg chg="add mod">
          <ac:chgData name="jing guo" userId="3cf27de5-6694-4e43-bd99-ac7b83aeb7ed" providerId="ADAL" clId="{1F355F7D-06CD-4193-BBC9-94523FBC345B}" dt="2022-02-21T01:30:34.857" v="61"/>
          <ac:spMkLst>
            <pc:docMk/>
            <pc:sldMk cId="2116096019" sldId="540"/>
            <ac:spMk id="2" creationId="{BAC20327-300D-47B4-8E96-9AE09A8DFF4F}"/>
          </ac:spMkLst>
        </pc:spChg>
        <pc:spChg chg="add mod">
          <ac:chgData name="jing guo" userId="3cf27de5-6694-4e43-bd99-ac7b83aeb7ed" providerId="ADAL" clId="{1F355F7D-06CD-4193-BBC9-94523FBC345B}" dt="2022-02-21T01:58:07.185" v="138" actId="1076"/>
          <ac:spMkLst>
            <pc:docMk/>
            <pc:sldMk cId="2116096019" sldId="540"/>
            <ac:spMk id="3" creationId="{7A80D2F9-ADB0-4C78-A1D4-1ADC80F215FC}"/>
          </ac:spMkLst>
        </pc:spChg>
        <pc:spChg chg="mod">
          <ac:chgData name="jing guo" userId="3cf27de5-6694-4e43-bd99-ac7b83aeb7ed" providerId="ADAL" clId="{1F355F7D-06CD-4193-BBC9-94523FBC345B}" dt="2022-02-21T01:30:41.980" v="62"/>
          <ac:spMkLst>
            <pc:docMk/>
            <pc:sldMk cId="2116096019" sldId="540"/>
            <ac:spMk id="5" creationId="{B422EF21-A073-4946-835A-5FA63F509266}"/>
          </ac:spMkLst>
        </pc:spChg>
        <pc:spChg chg="mod">
          <ac:chgData name="jing guo" userId="3cf27de5-6694-4e43-bd99-ac7b83aeb7ed" providerId="ADAL" clId="{1F355F7D-06CD-4193-BBC9-94523FBC345B}" dt="2022-02-21T01:30:41.980" v="62"/>
          <ac:spMkLst>
            <pc:docMk/>
            <pc:sldMk cId="2116096019" sldId="540"/>
            <ac:spMk id="6" creationId="{B1626AB2-0918-4CCB-AA7E-B81CC1888F73}"/>
          </ac:spMkLst>
        </pc:spChg>
        <pc:spChg chg="add del mod">
          <ac:chgData name="jing guo" userId="3cf27de5-6694-4e43-bd99-ac7b83aeb7ed" providerId="ADAL" clId="{1F355F7D-06CD-4193-BBC9-94523FBC345B}" dt="2022-02-21T01:57:48.299" v="131" actId="478"/>
          <ac:spMkLst>
            <pc:docMk/>
            <pc:sldMk cId="2116096019" sldId="540"/>
            <ac:spMk id="7" creationId="{A666582F-3B06-41CC-ACB0-A2E6F9DB1943}"/>
          </ac:spMkLst>
        </pc:spChg>
        <pc:spChg chg="add del mod">
          <ac:chgData name="jing guo" userId="3cf27de5-6694-4e43-bd99-ac7b83aeb7ed" providerId="ADAL" clId="{1F355F7D-06CD-4193-BBC9-94523FBC345B}" dt="2022-02-21T01:57:49.471" v="132" actId="478"/>
          <ac:spMkLst>
            <pc:docMk/>
            <pc:sldMk cId="2116096019" sldId="540"/>
            <ac:spMk id="8" creationId="{C462464E-D0C1-4EBD-A6FB-D85F1D26944F}"/>
          </ac:spMkLst>
        </pc:spChg>
        <pc:spChg chg="mod">
          <ac:chgData name="jing guo" userId="3cf27de5-6694-4e43-bd99-ac7b83aeb7ed" providerId="ADAL" clId="{1F355F7D-06CD-4193-BBC9-94523FBC345B}" dt="2022-02-21T01:57:33.692" v="129"/>
          <ac:spMkLst>
            <pc:docMk/>
            <pc:sldMk cId="2116096019" sldId="540"/>
            <ac:spMk id="10" creationId="{C1BAB0F1-14A7-494B-9F8B-D317BDA75890}"/>
          </ac:spMkLst>
        </pc:spChg>
        <pc:spChg chg="mod">
          <ac:chgData name="jing guo" userId="3cf27de5-6694-4e43-bd99-ac7b83aeb7ed" providerId="ADAL" clId="{1F355F7D-06CD-4193-BBC9-94523FBC345B}" dt="2022-02-21T01:57:33.692" v="129"/>
          <ac:spMkLst>
            <pc:docMk/>
            <pc:sldMk cId="2116096019" sldId="540"/>
            <ac:spMk id="11" creationId="{403F3AA2-B61C-4350-8F66-5A056095F938}"/>
          </ac:spMkLst>
        </pc:spChg>
        <pc:grpChg chg="add del mod">
          <ac:chgData name="jing guo" userId="3cf27de5-6694-4e43-bd99-ac7b83aeb7ed" providerId="ADAL" clId="{1F355F7D-06CD-4193-BBC9-94523FBC345B}" dt="2022-02-21T01:57:33.118" v="128" actId="478"/>
          <ac:grpSpMkLst>
            <pc:docMk/>
            <pc:sldMk cId="2116096019" sldId="540"/>
            <ac:grpSpMk id="4" creationId="{270DE21F-3CCA-4962-892A-F31A701B38A3}"/>
          </ac:grpSpMkLst>
        </pc:grpChg>
        <pc:grpChg chg="add mod">
          <ac:chgData name="jing guo" userId="3cf27de5-6694-4e43-bd99-ac7b83aeb7ed" providerId="ADAL" clId="{1F355F7D-06CD-4193-BBC9-94523FBC345B}" dt="2022-02-21T01:58:07.185" v="138" actId="1076"/>
          <ac:grpSpMkLst>
            <pc:docMk/>
            <pc:sldMk cId="2116096019" sldId="540"/>
            <ac:grpSpMk id="9" creationId="{155986CD-D1D2-4D21-852D-01B2926B5A12}"/>
          </ac:grpSpMkLst>
        </pc:grpChg>
        <pc:picChg chg="add mod">
          <ac:chgData name="jing guo" userId="3cf27de5-6694-4e43-bd99-ac7b83aeb7ed" providerId="ADAL" clId="{1F355F7D-06CD-4193-BBC9-94523FBC345B}" dt="2022-02-21T01:58:10.275" v="139" actId="1076"/>
          <ac:picMkLst>
            <pc:docMk/>
            <pc:sldMk cId="2116096019" sldId="540"/>
            <ac:picMk id="12" creationId="{7D2C40B1-C1E5-4678-9A8D-E833CFBEF596}"/>
          </ac:picMkLst>
        </pc:picChg>
      </pc:sldChg>
      <pc:sldChg chg="addSp modSp add mod">
        <pc:chgData name="jing guo" userId="3cf27de5-6694-4e43-bd99-ac7b83aeb7ed" providerId="ADAL" clId="{1F355F7D-06CD-4193-BBC9-94523FBC345B}" dt="2022-02-21T01:31:33.835" v="66" actId="14861"/>
        <pc:sldMkLst>
          <pc:docMk/>
          <pc:sldMk cId="824862670" sldId="541"/>
        </pc:sldMkLst>
        <pc:spChg chg="add mod">
          <ac:chgData name="jing guo" userId="3cf27de5-6694-4e43-bd99-ac7b83aeb7ed" providerId="ADAL" clId="{1F355F7D-06CD-4193-BBC9-94523FBC345B}" dt="2022-02-21T01:31:33.835" v="66" actId="14861"/>
          <ac:spMkLst>
            <pc:docMk/>
            <pc:sldMk cId="824862670" sldId="541"/>
            <ac:spMk id="4" creationId="{1EC67B7F-9C9E-45A5-8E5E-790603482E92}"/>
          </ac:spMkLst>
        </pc:spChg>
        <pc:picChg chg="add mod">
          <ac:chgData name="jing guo" userId="3cf27de5-6694-4e43-bd99-ac7b83aeb7ed" providerId="ADAL" clId="{1F355F7D-06CD-4193-BBC9-94523FBC345B}" dt="2022-02-21T01:31:13.376" v="65"/>
          <ac:picMkLst>
            <pc:docMk/>
            <pc:sldMk cId="824862670" sldId="541"/>
            <ac:picMk id="5" creationId="{9F7DD6C2-A322-48BD-8C71-EC18239D91E1}"/>
          </ac:picMkLst>
        </pc:picChg>
      </pc:sldChg>
      <pc:sldChg chg="addSp delSp modSp add mod modClrScheme chgLayout">
        <pc:chgData name="jing guo" userId="3cf27de5-6694-4e43-bd99-ac7b83aeb7ed" providerId="ADAL" clId="{1F355F7D-06CD-4193-BBC9-94523FBC345B}" dt="2022-02-21T01:34:47.799" v="76" actId="14861"/>
        <pc:sldMkLst>
          <pc:docMk/>
          <pc:sldMk cId="2205196589" sldId="542"/>
        </pc:sldMkLst>
        <pc:spChg chg="del mod">
          <ac:chgData name="jing guo" userId="3cf27de5-6694-4e43-bd99-ac7b83aeb7ed" providerId="ADAL" clId="{1F355F7D-06CD-4193-BBC9-94523FBC345B}" dt="2022-02-21T01:34:39.413" v="74" actId="478"/>
          <ac:spMkLst>
            <pc:docMk/>
            <pc:sldMk cId="2205196589" sldId="542"/>
            <ac:spMk id="5" creationId="{00000000-0000-0000-0000-000000000000}"/>
          </ac:spMkLst>
        </pc:spChg>
        <pc:spChg chg="add mod">
          <ac:chgData name="jing guo" userId="3cf27de5-6694-4e43-bd99-ac7b83aeb7ed" providerId="ADAL" clId="{1F355F7D-06CD-4193-BBC9-94523FBC345B}" dt="2022-02-21T01:34:40.105" v="75"/>
          <ac:spMkLst>
            <pc:docMk/>
            <pc:sldMk cId="2205196589" sldId="542"/>
            <ac:spMk id="6" creationId="{DAAE43BA-3E6B-4BFD-B343-A1F466A1D2F3}"/>
          </ac:spMkLst>
        </pc:spChg>
        <pc:spChg chg="mod">
          <ac:chgData name="jing guo" userId="3cf27de5-6694-4e43-bd99-ac7b83aeb7ed" providerId="ADAL" clId="{1F355F7D-06CD-4193-BBC9-94523FBC345B}" dt="2022-02-21T01:34:47.799" v="76" actId="14861"/>
          <ac:spMkLst>
            <pc:docMk/>
            <pc:sldMk cId="2205196589" sldId="542"/>
            <ac:spMk id="21" creationId="{00000000-0000-0000-0000-000000000000}"/>
          </ac:spMkLst>
        </pc:spChg>
      </pc:sldChg>
      <pc:sldChg chg="addSp delSp modSp add mod modTransition modClrScheme chgLayout">
        <pc:chgData name="jing guo" userId="3cf27de5-6694-4e43-bd99-ac7b83aeb7ed" providerId="ADAL" clId="{1F355F7D-06CD-4193-BBC9-94523FBC345B}" dt="2022-02-21T01:35:01.958" v="82" actId="1076"/>
        <pc:sldMkLst>
          <pc:docMk/>
          <pc:sldMk cId="1063490271" sldId="543"/>
        </pc:sldMkLst>
        <pc:spChg chg="mod">
          <ac:chgData name="jing guo" userId="3cf27de5-6694-4e43-bd99-ac7b83aeb7ed" providerId="ADAL" clId="{1F355F7D-06CD-4193-BBC9-94523FBC345B}" dt="2022-02-21T01:35:01.958" v="82" actId="1076"/>
          <ac:spMkLst>
            <pc:docMk/>
            <pc:sldMk cId="1063490271" sldId="543"/>
            <ac:spMk id="4" creationId="{00000000-0000-0000-0000-000000000000}"/>
          </ac:spMkLst>
        </pc:spChg>
        <pc:spChg chg="add mod">
          <ac:chgData name="jing guo" userId="3cf27de5-6694-4e43-bd99-ac7b83aeb7ed" providerId="ADAL" clId="{1F355F7D-06CD-4193-BBC9-94523FBC345B}" dt="2022-02-21T01:34:58.046" v="80"/>
          <ac:spMkLst>
            <pc:docMk/>
            <pc:sldMk cId="1063490271" sldId="543"/>
            <ac:spMk id="6" creationId="{93705A1B-C848-429B-86AB-CBA4019AD972}"/>
          </ac:spMkLst>
        </pc:spChg>
        <pc:spChg chg="del">
          <ac:chgData name="jing guo" userId="3cf27de5-6694-4e43-bd99-ac7b83aeb7ed" providerId="ADAL" clId="{1F355F7D-06CD-4193-BBC9-94523FBC345B}" dt="2022-02-21T01:34:57.311" v="79" actId="478"/>
          <ac:spMkLst>
            <pc:docMk/>
            <pc:sldMk cId="1063490271" sldId="543"/>
            <ac:spMk id="10" creationId="{00000000-0000-0000-0000-000000000000}"/>
          </ac:spMkLst>
        </pc:spChg>
        <pc:spChg chg="mod">
          <ac:chgData name="jing guo" userId="3cf27de5-6694-4e43-bd99-ac7b83aeb7ed" providerId="ADAL" clId="{1F355F7D-06CD-4193-BBC9-94523FBC345B}" dt="2022-02-21T01:35:00.127" v="81" actId="1076"/>
          <ac:spMkLst>
            <pc:docMk/>
            <pc:sldMk cId="1063490271" sldId="543"/>
            <ac:spMk id="12" creationId="{00000000-0000-0000-0000-000000000000}"/>
          </ac:spMkLst>
        </pc:spChg>
      </pc:sldChg>
      <pc:sldChg chg="addSp delSp modSp add mod modTransition modClrScheme chgLayout">
        <pc:chgData name="jing guo" userId="3cf27de5-6694-4e43-bd99-ac7b83aeb7ed" providerId="ADAL" clId="{1F355F7D-06CD-4193-BBC9-94523FBC345B}" dt="2022-02-21T01:35:08.198" v="85" actId="1076"/>
        <pc:sldMkLst>
          <pc:docMk/>
          <pc:sldMk cId="2677324402" sldId="544"/>
        </pc:sldMkLst>
        <pc:spChg chg="add mod">
          <ac:chgData name="jing guo" userId="3cf27de5-6694-4e43-bd99-ac7b83aeb7ed" providerId="ADAL" clId="{1F355F7D-06CD-4193-BBC9-94523FBC345B}" dt="2022-02-21T01:35:05.443" v="84"/>
          <ac:spMkLst>
            <pc:docMk/>
            <pc:sldMk cId="2677324402" sldId="544"/>
            <ac:spMk id="6" creationId="{0EA14857-1760-479C-B11C-3D0C21BAC6DB}"/>
          </ac:spMkLst>
        </pc:spChg>
        <pc:spChg chg="del">
          <ac:chgData name="jing guo" userId="3cf27de5-6694-4e43-bd99-ac7b83aeb7ed" providerId="ADAL" clId="{1F355F7D-06CD-4193-BBC9-94523FBC345B}" dt="2022-02-21T01:35:04.868" v="83" actId="478"/>
          <ac:spMkLst>
            <pc:docMk/>
            <pc:sldMk cId="2677324402" sldId="544"/>
            <ac:spMk id="10" creationId="{00000000-0000-0000-0000-000000000000}"/>
          </ac:spMkLst>
        </pc:spChg>
        <pc:spChg chg="mod">
          <ac:chgData name="jing guo" userId="3cf27de5-6694-4e43-bd99-ac7b83aeb7ed" providerId="ADAL" clId="{1F355F7D-06CD-4193-BBC9-94523FBC345B}" dt="2022-02-21T01:35:08.198" v="85" actId="1076"/>
          <ac:spMkLst>
            <pc:docMk/>
            <pc:sldMk cId="2677324402" sldId="544"/>
            <ac:spMk id="12" creationId="{00000000-0000-0000-0000-000000000000}"/>
          </ac:spMkLst>
        </pc:spChg>
      </pc:sldChg>
      <pc:sldChg chg="addSp delSp modSp add mod modTransition modClrScheme chgLayout">
        <pc:chgData name="jing guo" userId="3cf27de5-6694-4e43-bd99-ac7b83aeb7ed" providerId="ADAL" clId="{1F355F7D-06CD-4193-BBC9-94523FBC345B}" dt="2022-02-21T01:35:17.461" v="88" actId="1076"/>
        <pc:sldMkLst>
          <pc:docMk/>
          <pc:sldMk cId="2448730656" sldId="545"/>
        </pc:sldMkLst>
        <pc:spChg chg="mod">
          <ac:chgData name="jing guo" userId="3cf27de5-6694-4e43-bd99-ac7b83aeb7ed" providerId="ADAL" clId="{1F355F7D-06CD-4193-BBC9-94523FBC345B}" dt="2022-02-21T01:35:17.461" v="88" actId="1076"/>
          <ac:spMkLst>
            <pc:docMk/>
            <pc:sldMk cId="2448730656" sldId="545"/>
            <ac:spMk id="4" creationId="{00000000-0000-0000-0000-000000000000}"/>
          </ac:spMkLst>
        </pc:spChg>
        <pc:spChg chg="add mod">
          <ac:chgData name="jing guo" userId="3cf27de5-6694-4e43-bd99-ac7b83aeb7ed" providerId="ADAL" clId="{1F355F7D-06CD-4193-BBC9-94523FBC345B}" dt="2022-02-21T01:35:13.414" v="87"/>
          <ac:spMkLst>
            <pc:docMk/>
            <pc:sldMk cId="2448730656" sldId="545"/>
            <ac:spMk id="6" creationId="{07ED0CE9-0C0F-43F4-A363-7469A58F203F}"/>
          </ac:spMkLst>
        </pc:spChg>
        <pc:spChg chg="del">
          <ac:chgData name="jing guo" userId="3cf27de5-6694-4e43-bd99-ac7b83aeb7ed" providerId="ADAL" clId="{1F355F7D-06CD-4193-BBC9-94523FBC345B}" dt="2022-02-21T01:35:12.845" v="86" actId="478"/>
          <ac:spMkLst>
            <pc:docMk/>
            <pc:sldMk cId="2448730656" sldId="545"/>
            <ac:spMk id="10" creationId="{00000000-0000-0000-0000-000000000000}"/>
          </ac:spMkLst>
        </pc:spChg>
        <pc:spChg chg="mod">
          <ac:chgData name="jing guo" userId="3cf27de5-6694-4e43-bd99-ac7b83aeb7ed" providerId="ADAL" clId="{1F355F7D-06CD-4193-BBC9-94523FBC345B}" dt="2022-02-21T01:35:17.461" v="88" actId="1076"/>
          <ac:spMkLst>
            <pc:docMk/>
            <pc:sldMk cId="2448730656" sldId="545"/>
            <ac:spMk id="12" creationId="{00000000-0000-0000-0000-000000000000}"/>
          </ac:spMkLst>
        </pc:spChg>
      </pc:sldChg>
      <pc:sldChg chg="addSp delSp modSp add mod modTransition modClrScheme chgLayout">
        <pc:chgData name="jing guo" userId="3cf27de5-6694-4e43-bd99-ac7b83aeb7ed" providerId="ADAL" clId="{1F355F7D-06CD-4193-BBC9-94523FBC345B}" dt="2022-02-21T01:35:23.261" v="91"/>
        <pc:sldMkLst>
          <pc:docMk/>
          <pc:sldMk cId="35692738" sldId="546"/>
        </pc:sldMkLst>
        <pc:spChg chg="add mod">
          <ac:chgData name="jing guo" userId="3cf27de5-6694-4e43-bd99-ac7b83aeb7ed" providerId="ADAL" clId="{1F355F7D-06CD-4193-BBC9-94523FBC345B}" dt="2022-02-21T01:35:23.261" v="91"/>
          <ac:spMkLst>
            <pc:docMk/>
            <pc:sldMk cId="35692738" sldId="546"/>
            <ac:spMk id="6" creationId="{85E1F2FC-77EF-4527-AB7C-693118190853}"/>
          </ac:spMkLst>
        </pc:spChg>
        <pc:spChg chg="del mod">
          <ac:chgData name="jing guo" userId="3cf27de5-6694-4e43-bd99-ac7b83aeb7ed" providerId="ADAL" clId="{1F355F7D-06CD-4193-BBC9-94523FBC345B}" dt="2022-02-21T01:35:22.598" v="90" actId="478"/>
          <ac:spMkLst>
            <pc:docMk/>
            <pc:sldMk cId="35692738" sldId="546"/>
            <ac:spMk id="10" creationId="{00000000-0000-0000-0000-000000000000}"/>
          </ac:spMkLst>
        </pc:spChg>
      </pc:sldChg>
      <pc:sldChg chg="addSp delSp modSp add mod modTransition modClrScheme chgLayout">
        <pc:chgData name="jing guo" userId="3cf27de5-6694-4e43-bd99-ac7b83aeb7ed" providerId="ADAL" clId="{1F355F7D-06CD-4193-BBC9-94523FBC345B}" dt="2022-02-21T01:35:26.905" v="93"/>
        <pc:sldMkLst>
          <pc:docMk/>
          <pc:sldMk cId="1843834681" sldId="547"/>
        </pc:sldMkLst>
        <pc:spChg chg="add mod">
          <ac:chgData name="jing guo" userId="3cf27de5-6694-4e43-bd99-ac7b83aeb7ed" providerId="ADAL" clId="{1F355F7D-06CD-4193-BBC9-94523FBC345B}" dt="2022-02-21T01:35:26.905" v="93"/>
          <ac:spMkLst>
            <pc:docMk/>
            <pc:sldMk cId="1843834681" sldId="547"/>
            <ac:spMk id="6" creationId="{42D54AF8-7FDF-49EE-88D2-412531D9CA66}"/>
          </ac:spMkLst>
        </pc:spChg>
        <pc:spChg chg="del">
          <ac:chgData name="jing guo" userId="3cf27de5-6694-4e43-bd99-ac7b83aeb7ed" providerId="ADAL" clId="{1F355F7D-06CD-4193-BBC9-94523FBC345B}" dt="2022-02-21T01:35:26.387" v="92" actId="478"/>
          <ac:spMkLst>
            <pc:docMk/>
            <pc:sldMk cId="1843834681" sldId="547"/>
            <ac:spMk id="10" creationId="{00000000-0000-0000-0000-000000000000}"/>
          </ac:spMkLst>
        </pc:spChg>
      </pc:sldChg>
      <pc:sldChg chg="addSp delSp modSp add mod modTransition modClrScheme chgLayout">
        <pc:chgData name="jing guo" userId="3cf27de5-6694-4e43-bd99-ac7b83aeb7ed" providerId="ADAL" clId="{1F355F7D-06CD-4193-BBC9-94523FBC345B}" dt="2022-02-21T01:35:29.606" v="95"/>
        <pc:sldMkLst>
          <pc:docMk/>
          <pc:sldMk cId="2049763599" sldId="548"/>
        </pc:sldMkLst>
        <pc:spChg chg="add mod">
          <ac:chgData name="jing guo" userId="3cf27de5-6694-4e43-bd99-ac7b83aeb7ed" providerId="ADAL" clId="{1F355F7D-06CD-4193-BBC9-94523FBC345B}" dt="2022-02-21T01:35:29.606" v="95"/>
          <ac:spMkLst>
            <pc:docMk/>
            <pc:sldMk cId="2049763599" sldId="548"/>
            <ac:spMk id="6" creationId="{FED8F00A-847D-4DB5-B03B-11E4B0855B0D}"/>
          </ac:spMkLst>
        </pc:spChg>
        <pc:spChg chg="del">
          <ac:chgData name="jing guo" userId="3cf27de5-6694-4e43-bd99-ac7b83aeb7ed" providerId="ADAL" clId="{1F355F7D-06CD-4193-BBC9-94523FBC345B}" dt="2022-02-21T01:35:29.255" v="94" actId="478"/>
          <ac:spMkLst>
            <pc:docMk/>
            <pc:sldMk cId="2049763599" sldId="548"/>
            <ac:spMk id="10" creationId="{00000000-0000-0000-0000-000000000000}"/>
          </ac:spMkLst>
        </pc:spChg>
      </pc:sldChg>
      <pc:sldChg chg="addSp delSp modSp add mod modClrScheme chgLayout">
        <pc:chgData name="jing guo" userId="3cf27de5-6694-4e43-bd99-ac7b83aeb7ed" providerId="ADAL" clId="{1F355F7D-06CD-4193-BBC9-94523FBC345B}" dt="2022-02-21T01:36:36.259" v="122" actId="14861"/>
        <pc:sldMkLst>
          <pc:docMk/>
          <pc:sldMk cId="1415624628" sldId="549"/>
        </pc:sldMkLst>
        <pc:spChg chg="del">
          <ac:chgData name="jing guo" userId="3cf27de5-6694-4e43-bd99-ac7b83aeb7ed" providerId="ADAL" clId="{1F355F7D-06CD-4193-BBC9-94523FBC345B}" dt="2022-02-21T01:35:37.292" v="97" actId="478"/>
          <ac:spMkLst>
            <pc:docMk/>
            <pc:sldMk cId="1415624628" sldId="549"/>
            <ac:spMk id="5" creationId="{00000000-0000-0000-0000-000000000000}"/>
          </ac:spMkLst>
        </pc:spChg>
        <pc:spChg chg="add mod">
          <ac:chgData name="jing guo" userId="3cf27de5-6694-4e43-bd99-ac7b83aeb7ed" providerId="ADAL" clId="{1F355F7D-06CD-4193-BBC9-94523FBC345B}" dt="2022-02-21T01:35:40.246" v="107"/>
          <ac:spMkLst>
            <pc:docMk/>
            <pc:sldMk cId="1415624628" sldId="549"/>
            <ac:spMk id="6" creationId="{F5B76B06-4A7D-418C-9A5A-F02A16672512}"/>
          </ac:spMkLst>
        </pc:spChg>
        <pc:spChg chg="mod">
          <ac:chgData name="jing guo" userId="3cf27de5-6694-4e43-bd99-ac7b83aeb7ed" providerId="ADAL" clId="{1F355F7D-06CD-4193-BBC9-94523FBC345B}" dt="2022-02-21T01:36:36.259" v="122" actId="14861"/>
          <ac:spMkLst>
            <pc:docMk/>
            <pc:sldMk cId="1415624628" sldId="549"/>
            <ac:spMk id="12" creationId="{00000000-0000-0000-0000-000000000000}"/>
          </ac:spMkLst>
        </pc:spChg>
      </pc:sldChg>
      <pc:sldChg chg="addSp delSp modSp add mod modClrScheme chgLayout">
        <pc:chgData name="jing guo" userId="3cf27de5-6694-4e43-bd99-ac7b83aeb7ed" providerId="ADAL" clId="{1F355F7D-06CD-4193-BBC9-94523FBC345B}" dt="2022-02-21T01:36:45.151" v="124" actId="1076"/>
        <pc:sldMkLst>
          <pc:docMk/>
          <pc:sldMk cId="1700480762" sldId="550"/>
        </pc:sldMkLst>
        <pc:spChg chg="add mod">
          <ac:chgData name="jing guo" userId="3cf27de5-6694-4e43-bd99-ac7b83aeb7ed" providerId="ADAL" clId="{1F355F7D-06CD-4193-BBC9-94523FBC345B}" dt="2022-02-21T01:35:46.139" v="109"/>
          <ac:spMkLst>
            <pc:docMk/>
            <pc:sldMk cId="1700480762" sldId="550"/>
            <ac:spMk id="5" creationId="{0CEC54F2-C8B8-4B74-8005-BD3E6D1895A8}"/>
          </ac:spMkLst>
        </pc:spChg>
        <pc:spChg chg="del">
          <ac:chgData name="jing guo" userId="3cf27de5-6694-4e43-bd99-ac7b83aeb7ed" providerId="ADAL" clId="{1F355F7D-06CD-4193-BBC9-94523FBC345B}" dt="2022-02-21T01:35:45.491" v="108" actId="478"/>
          <ac:spMkLst>
            <pc:docMk/>
            <pc:sldMk cId="1700480762" sldId="550"/>
            <ac:spMk id="6" creationId="{00000000-0000-0000-0000-000000000000}"/>
          </ac:spMkLst>
        </pc:spChg>
        <pc:spChg chg="mod">
          <ac:chgData name="jing guo" userId="3cf27de5-6694-4e43-bd99-ac7b83aeb7ed" providerId="ADAL" clId="{1F355F7D-06CD-4193-BBC9-94523FBC345B}" dt="2022-02-21T01:36:45.151" v="124" actId="1076"/>
          <ac:spMkLst>
            <pc:docMk/>
            <pc:sldMk cId="1700480762" sldId="550"/>
            <ac:spMk id="22" creationId="{00000000-0000-0000-0000-000000000000}"/>
          </ac:spMkLst>
        </pc:spChg>
      </pc:sldChg>
      <pc:sldChg chg="addSp delSp modSp add mod modClrScheme chgLayout">
        <pc:chgData name="jing guo" userId="3cf27de5-6694-4e43-bd99-ac7b83aeb7ed" providerId="ADAL" clId="{1F355F7D-06CD-4193-BBC9-94523FBC345B}" dt="2022-02-21T01:36:56.322" v="126" actId="14861"/>
        <pc:sldMkLst>
          <pc:docMk/>
          <pc:sldMk cId="1151890405" sldId="551"/>
        </pc:sldMkLst>
        <pc:spChg chg="add mod">
          <ac:chgData name="jing guo" userId="3cf27de5-6694-4e43-bd99-ac7b83aeb7ed" providerId="ADAL" clId="{1F355F7D-06CD-4193-BBC9-94523FBC345B}" dt="2022-02-21T01:35:50.306" v="113"/>
          <ac:spMkLst>
            <pc:docMk/>
            <pc:sldMk cId="1151890405" sldId="551"/>
            <ac:spMk id="5" creationId="{27681B7C-7F0D-4DB5-ADE4-473DDE710E99}"/>
          </ac:spMkLst>
        </pc:spChg>
        <pc:spChg chg="del">
          <ac:chgData name="jing guo" userId="3cf27de5-6694-4e43-bd99-ac7b83aeb7ed" providerId="ADAL" clId="{1F355F7D-06CD-4193-BBC9-94523FBC345B}" dt="2022-02-21T01:35:50.022" v="112" actId="478"/>
          <ac:spMkLst>
            <pc:docMk/>
            <pc:sldMk cId="1151890405" sldId="551"/>
            <ac:spMk id="6" creationId="{00000000-0000-0000-0000-000000000000}"/>
          </ac:spMkLst>
        </pc:spChg>
        <pc:spChg chg="mod">
          <ac:chgData name="jing guo" userId="3cf27de5-6694-4e43-bd99-ac7b83aeb7ed" providerId="ADAL" clId="{1F355F7D-06CD-4193-BBC9-94523FBC345B}" dt="2022-02-21T01:36:56.322" v="126" actId="14861"/>
          <ac:spMkLst>
            <pc:docMk/>
            <pc:sldMk cId="1151890405" sldId="551"/>
            <ac:spMk id="12" creationId="{00000000-0000-0000-0000-000000000000}"/>
          </ac:spMkLst>
        </pc:spChg>
      </pc:sldChg>
      <pc:sldMasterChg chg="modSldLayout">
        <pc:chgData name="jing guo" userId="3cf27de5-6694-4e43-bd99-ac7b83aeb7ed" providerId="ADAL" clId="{1F355F7D-06CD-4193-BBC9-94523FBC345B}" dt="2022-06-02T02:05:33.422" v="140" actId="14100"/>
        <pc:sldMasterMkLst>
          <pc:docMk/>
          <pc:sldMasterMk cId="3564953541" sldId="2147483892"/>
        </pc:sldMasterMkLst>
        <pc:sldLayoutChg chg="modSp">
          <pc:chgData name="jing guo" userId="3cf27de5-6694-4e43-bd99-ac7b83aeb7ed" providerId="ADAL" clId="{1F355F7D-06CD-4193-BBC9-94523FBC345B}" dt="2022-06-02T02:05:33.422" v="140" actId="14100"/>
          <pc:sldLayoutMkLst>
            <pc:docMk/>
            <pc:sldMasterMk cId="3564953541" sldId="2147483892"/>
            <pc:sldLayoutMk cId="2536221396" sldId="2147483893"/>
          </pc:sldLayoutMkLst>
          <pc:picChg chg="mod">
            <ac:chgData name="jing guo" userId="3cf27de5-6694-4e43-bd99-ac7b83aeb7ed" providerId="ADAL" clId="{1F355F7D-06CD-4193-BBC9-94523FBC345B}" dt="2022-06-02T02:05:33.422" v="140" actId="14100"/>
            <ac:picMkLst>
              <pc:docMk/>
              <pc:sldMasterMk cId="3564953541" sldId="2147483892"/>
              <pc:sldLayoutMk cId="2536221396" sldId="2147483893"/>
              <ac:picMk id="1026" creationId="{DC1CDDC2-A620-4155-A704-F7760294BC2D}"/>
            </ac:picMkLst>
          </pc:picChg>
        </pc:sldLayoutChg>
      </pc:sldMasterChg>
    </pc:docChg>
  </pc:docChgLst>
  <pc:docChgLst>
    <pc:chgData name="jing guo" userId="3cf27de5-6694-4e43-bd99-ac7b83aeb7ed" providerId="ADAL" clId="{37E86482-35A1-4FE4-9591-7ACE271D8647}"/>
    <pc:docChg chg="undo custSel addSld delSld modSld modMainMaster">
      <pc:chgData name="jing guo" userId="3cf27de5-6694-4e43-bd99-ac7b83aeb7ed" providerId="ADAL" clId="{37E86482-35A1-4FE4-9591-7ACE271D8647}" dt="2021-12-08T13:48:36.104" v="3440" actId="478"/>
      <pc:docMkLst>
        <pc:docMk/>
      </pc:docMkLst>
      <pc:sldChg chg="addSp delSp modSp new mod modTransition">
        <pc:chgData name="jing guo" userId="3cf27de5-6694-4e43-bd99-ac7b83aeb7ed" providerId="ADAL" clId="{37E86482-35A1-4FE4-9591-7ACE271D8647}" dt="2021-09-17T08:21:44.401" v="3425"/>
        <pc:sldMkLst>
          <pc:docMk/>
          <pc:sldMk cId="1069885073" sldId="256"/>
        </pc:sldMkLst>
        <pc:spChg chg="del mod">
          <ac:chgData name="jing guo" userId="3cf27de5-6694-4e43-bd99-ac7b83aeb7ed" providerId="ADAL" clId="{37E86482-35A1-4FE4-9591-7ACE271D8647}" dt="2021-09-14T09:02:22.649" v="801" actId="478"/>
          <ac:spMkLst>
            <pc:docMk/>
            <pc:sldMk cId="1069885073" sldId="256"/>
            <ac:spMk id="2" creationId="{A45B4F66-71A2-4988-8F6C-9436DD779643}"/>
          </ac:spMkLst>
        </pc:spChg>
        <pc:spChg chg="del mod">
          <ac:chgData name="jing guo" userId="3cf27de5-6694-4e43-bd99-ac7b83aeb7ed" providerId="ADAL" clId="{37E86482-35A1-4FE4-9591-7ACE271D8647}" dt="2021-09-14T09:02:25.893" v="802" actId="478"/>
          <ac:spMkLst>
            <pc:docMk/>
            <pc:sldMk cId="1069885073" sldId="256"/>
            <ac:spMk id="3" creationId="{F5355B4C-02B4-4B4D-8D77-1B73126C2365}"/>
          </ac:spMkLst>
        </pc:spChg>
        <pc:spChg chg="add del">
          <ac:chgData name="jing guo" userId="3cf27de5-6694-4e43-bd99-ac7b83aeb7ed" providerId="ADAL" clId="{37E86482-35A1-4FE4-9591-7ACE271D8647}" dt="2021-09-14T07:46:20.761" v="31" actId="478"/>
          <ac:spMkLst>
            <pc:docMk/>
            <pc:sldMk cId="1069885073" sldId="256"/>
            <ac:spMk id="4" creationId="{85976EB3-64DF-4986-9C97-8B0B5C041674}"/>
          </ac:spMkLst>
        </pc:spChg>
      </pc:sldChg>
      <pc:sldChg chg="modSp new del">
        <pc:chgData name="jing guo" userId="3cf27de5-6694-4e43-bd99-ac7b83aeb7ed" providerId="ADAL" clId="{37E86482-35A1-4FE4-9591-7ACE271D8647}" dt="2021-09-14T08:08:49.585" v="147" actId="47"/>
        <pc:sldMkLst>
          <pc:docMk/>
          <pc:sldMk cId="1157982097" sldId="257"/>
        </pc:sldMkLst>
        <pc:spChg chg="mod">
          <ac:chgData name="jing guo" userId="3cf27de5-6694-4e43-bd99-ac7b83aeb7ed" providerId="ADAL" clId="{37E86482-35A1-4FE4-9591-7ACE271D8647}" dt="2021-09-14T08:00:14.766" v="51"/>
          <ac:spMkLst>
            <pc:docMk/>
            <pc:sldMk cId="1157982097" sldId="257"/>
            <ac:spMk id="2" creationId="{ED0F7D9E-8BE6-428A-BBD2-469DCC0DC905}"/>
          </ac:spMkLst>
        </pc:spChg>
        <pc:spChg chg="mod">
          <ac:chgData name="jing guo" userId="3cf27de5-6694-4e43-bd99-ac7b83aeb7ed" providerId="ADAL" clId="{37E86482-35A1-4FE4-9591-7ACE271D8647}" dt="2021-09-14T08:00:14.766" v="51"/>
          <ac:spMkLst>
            <pc:docMk/>
            <pc:sldMk cId="1157982097" sldId="257"/>
            <ac:spMk id="3" creationId="{DB45F5DA-854B-4812-ABAA-E7D0CEE0E006}"/>
          </ac:spMkLst>
        </pc:spChg>
      </pc:sldChg>
      <pc:sldChg chg="addSp delSp modSp new mod modTransition modAnim chgLayout">
        <pc:chgData name="jing guo" userId="3cf27de5-6694-4e43-bd99-ac7b83aeb7ed" providerId="ADAL" clId="{37E86482-35A1-4FE4-9591-7ACE271D8647}" dt="2021-09-17T08:21:44.401" v="3425"/>
        <pc:sldMkLst>
          <pc:docMk/>
          <pc:sldMk cId="3501654043" sldId="258"/>
        </pc:sldMkLst>
        <pc:spChg chg="del mod ord">
          <ac:chgData name="jing guo" userId="3cf27de5-6694-4e43-bd99-ac7b83aeb7ed" providerId="ADAL" clId="{37E86482-35A1-4FE4-9591-7ACE271D8647}" dt="2021-09-17T05:53:53.709" v="2691" actId="478"/>
          <ac:spMkLst>
            <pc:docMk/>
            <pc:sldMk cId="3501654043" sldId="258"/>
            <ac:spMk id="2" creationId="{789D3689-93BA-433B-B95D-1D0326C5B0A1}"/>
          </ac:spMkLst>
        </pc:spChg>
        <pc:spChg chg="del mod">
          <ac:chgData name="jing guo" userId="3cf27de5-6694-4e43-bd99-ac7b83aeb7ed" providerId="ADAL" clId="{37E86482-35A1-4FE4-9591-7ACE271D8647}" dt="2021-09-14T07:46:51.752" v="32" actId="700"/>
          <ac:spMkLst>
            <pc:docMk/>
            <pc:sldMk cId="3501654043" sldId="258"/>
            <ac:spMk id="3" creationId="{C51178BD-7BF3-41C8-BB4B-23DEE251CC80}"/>
          </ac:spMkLst>
        </pc:spChg>
        <pc:spChg chg="add del mod ord">
          <ac:chgData name="jing guo" userId="3cf27de5-6694-4e43-bd99-ac7b83aeb7ed" providerId="ADAL" clId="{37E86482-35A1-4FE4-9591-7ACE271D8647}" dt="2021-09-17T05:53:29.325" v="2687" actId="478"/>
          <ac:spMkLst>
            <pc:docMk/>
            <pc:sldMk cId="3501654043" sldId="258"/>
            <ac:spMk id="4" creationId="{E7193364-79A0-48C3-906C-9A7F6E4B3413}"/>
          </ac:spMkLst>
        </pc:spChg>
        <pc:spChg chg="mod">
          <ac:chgData name="jing guo" userId="3cf27de5-6694-4e43-bd99-ac7b83aeb7ed" providerId="ADAL" clId="{37E86482-35A1-4FE4-9591-7ACE271D8647}" dt="2021-09-17T05:53:39.244" v="2688"/>
          <ac:spMkLst>
            <pc:docMk/>
            <pc:sldMk cId="3501654043" sldId="258"/>
            <ac:spMk id="6" creationId="{F6C65E55-78DF-4F8B-A06C-7356BDEEFB26}"/>
          </ac:spMkLst>
        </pc:spChg>
        <pc:spChg chg="mod">
          <ac:chgData name="jing guo" userId="3cf27de5-6694-4e43-bd99-ac7b83aeb7ed" providerId="ADAL" clId="{37E86482-35A1-4FE4-9591-7ACE271D8647}" dt="2021-09-17T05:53:39.244" v="2688"/>
          <ac:spMkLst>
            <pc:docMk/>
            <pc:sldMk cId="3501654043" sldId="258"/>
            <ac:spMk id="7" creationId="{82C4B07F-4FCC-400B-A547-9A0424F2448E}"/>
          </ac:spMkLst>
        </pc:spChg>
        <pc:spChg chg="mod">
          <ac:chgData name="jing guo" userId="3cf27de5-6694-4e43-bd99-ac7b83aeb7ed" providerId="ADAL" clId="{37E86482-35A1-4FE4-9591-7ACE271D8647}" dt="2021-09-17T05:53:39.244" v="2688"/>
          <ac:spMkLst>
            <pc:docMk/>
            <pc:sldMk cId="3501654043" sldId="258"/>
            <ac:spMk id="8" creationId="{A2480527-DF39-4B03-ADAA-AD3407A63908}"/>
          </ac:spMkLst>
        </pc:spChg>
        <pc:spChg chg="mod">
          <ac:chgData name="jing guo" userId="3cf27de5-6694-4e43-bd99-ac7b83aeb7ed" providerId="ADAL" clId="{37E86482-35A1-4FE4-9591-7ACE271D8647}" dt="2021-09-17T05:53:39.244" v="2688"/>
          <ac:spMkLst>
            <pc:docMk/>
            <pc:sldMk cId="3501654043" sldId="258"/>
            <ac:spMk id="10" creationId="{C1E7C715-B4F2-40FB-AF1F-BEB89E24CF2B}"/>
          </ac:spMkLst>
        </pc:spChg>
        <pc:spChg chg="mod">
          <ac:chgData name="jing guo" userId="3cf27de5-6694-4e43-bd99-ac7b83aeb7ed" providerId="ADAL" clId="{37E86482-35A1-4FE4-9591-7ACE271D8647}" dt="2021-09-17T05:53:39.244" v="2688"/>
          <ac:spMkLst>
            <pc:docMk/>
            <pc:sldMk cId="3501654043" sldId="258"/>
            <ac:spMk id="11" creationId="{AC7F32CF-60E1-41C7-8207-3379B1F3EBD3}"/>
          </ac:spMkLst>
        </pc:spChg>
        <pc:spChg chg="mod">
          <ac:chgData name="jing guo" userId="3cf27de5-6694-4e43-bd99-ac7b83aeb7ed" providerId="ADAL" clId="{37E86482-35A1-4FE4-9591-7ACE271D8647}" dt="2021-09-17T05:53:39.244" v="2688"/>
          <ac:spMkLst>
            <pc:docMk/>
            <pc:sldMk cId="3501654043" sldId="258"/>
            <ac:spMk id="13" creationId="{38ED9908-277B-436C-B03B-92881458EA31}"/>
          </ac:spMkLst>
        </pc:spChg>
        <pc:spChg chg="mod">
          <ac:chgData name="jing guo" userId="3cf27de5-6694-4e43-bd99-ac7b83aeb7ed" providerId="ADAL" clId="{37E86482-35A1-4FE4-9591-7ACE271D8647}" dt="2021-09-17T05:53:39.244" v="2688"/>
          <ac:spMkLst>
            <pc:docMk/>
            <pc:sldMk cId="3501654043" sldId="258"/>
            <ac:spMk id="14" creationId="{35CF8E79-AB92-4389-A1C4-846E5D7570BF}"/>
          </ac:spMkLst>
        </pc:spChg>
        <pc:spChg chg="add mod">
          <ac:chgData name="jing guo" userId="3cf27de5-6694-4e43-bd99-ac7b83aeb7ed" providerId="ADAL" clId="{37E86482-35A1-4FE4-9591-7ACE271D8647}" dt="2021-09-17T05:54:03.469" v="2694" actId="14100"/>
          <ac:spMkLst>
            <pc:docMk/>
            <pc:sldMk cId="3501654043" sldId="258"/>
            <ac:spMk id="15" creationId="{DAA23BA0-F0A0-4C65-BA35-C5C6DC1EE4A6}"/>
          </ac:spMkLst>
        </pc:spChg>
        <pc:spChg chg="mod">
          <ac:chgData name="jing guo" userId="3cf27de5-6694-4e43-bd99-ac7b83aeb7ed" providerId="ADAL" clId="{37E86482-35A1-4FE4-9591-7ACE271D8647}" dt="2021-09-17T05:53:39.244" v="2688"/>
          <ac:spMkLst>
            <pc:docMk/>
            <pc:sldMk cId="3501654043" sldId="258"/>
            <ac:spMk id="17" creationId="{08179C3D-FBE1-4A9F-8A39-212F56373D3B}"/>
          </ac:spMkLst>
        </pc:spChg>
        <pc:spChg chg="mod">
          <ac:chgData name="jing guo" userId="3cf27de5-6694-4e43-bd99-ac7b83aeb7ed" providerId="ADAL" clId="{37E86482-35A1-4FE4-9591-7ACE271D8647}" dt="2021-09-17T05:53:39.244" v="2688"/>
          <ac:spMkLst>
            <pc:docMk/>
            <pc:sldMk cId="3501654043" sldId="258"/>
            <ac:spMk id="20" creationId="{8D38E844-B0EB-4020-BFFD-4CD9F90185CE}"/>
          </ac:spMkLst>
        </pc:spChg>
        <pc:spChg chg="mod">
          <ac:chgData name="jing guo" userId="3cf27de5-6694-4e43-bd99-ac7b83aeb7ed" providerId="ADAL" clId="{37E86482-35A1-4FE4-9591-7ACE271D8647}" dt="2021-09-17T05:53:39.244" v="2688"/>
          <ac:spMkLst>
            <pc:docMk/>
            <pc:sldMk cId="3501654043" sldId="258"/>
            <ac:spMk id="21" creationId="{B0C6DF55-6832-483E-9BEA-0E058D3C28CA}"/>
          </ac:spMkLst>
        </pc:spChg>
        <pc:spChg chg="mod">
          <ac:chgData name="jing guo" userId="3cf27de5-6694-4e43-bd99-ac7b83aeb7ed" providerId="ADAL" clId="{37E86482-35A1-4FE4-9591-7ACE271D8647}" dt="2021-09-17T05:53:39.244" v="2688"/>
          <ac:spMkLst>
            <pc:docMk/>
            <pc:sldMk cId="3501654043" sldId="258"/>
            <ac:spMk id="27" creationId="{961C5434-E23B-4555-982A-01979CFE7409}"/>
          </ac:spMkLst>
        </pc:spChg>
        <pc:spChg chg="mod">
          <ac:chgData name="jing guo" userId="3cf27de5-6694-4e43-bd99-ac7b83aeb7ed" providerId="ADAL" clId="{37E86482-35A1-4FE4-9591-7ACE271D8647}" dt="2021-09-17T05:53:39.244" v="2688"/>
          <ac:spMkLst>
            <pc:docMk/>
            <pc:sldMk cId="3501654043" sldId="258"/>
            <ac:spMk id="28" creationId="{E24AB978-6E40-4FD9-AAFA-0B84309CAA14}"/>
          </ac:spMkLst>
        </pc:spChg>
        <pc:spChg chg="mod">
          <ac:chgData name="jing guo" userId="3cf27de5-6694-4e43-bd99-ac7b83aeb7ed" providerId="ADAL" clId="{37E86482-35A1-4FE4-9591-7ACE271D8647}" dt="2021-09-17T05:53:39.244" v="2688"/>
          <ac:spMkLst>
            <pc:docMk/>
            <pc:sldMk cId="3501654043" sldId="258"/>
            <ac:spMk id="29" creationId="{D4D6DB30-A26D-4C89-9061-8B7DF7468EB6}"/>
          </ac:spMkLst>
        </pc:spChg>
        <pc:spChg chg="mod">
          <ac:chgData name="jing guo" userId="3cf27de5-6694-4e43-bd99-ac7b83aeb7ed" providerId="ADAL" clId="{37E86482-35A1-4FE4-9591-7ACE271D8647}" dt="2021-09-17T05:53:39.244" v="2688"/>
          <ac:spMkLst>
            <pc:docMk/>
            <pc:sldMk cId="3501654043" sldId="258"/>
            <ac:spMk id="33" creationId="{80F4A386-2D42-4A7E-BB1A-9B57E2A7460A}"/>
          </ac:spMkLst>
        </pc:spChg>
        <pc:spChg chg="mod">
          <ac:chgData name="jing guo" userId="3cf27de5-6694-4e43-bd99-ac7b83aeb7ed" providerId="ADAL" clId="{37E86482-35A1-4FE4-9591-7ACE271D8647}" dt="2021-09-17T05:53:39.244" v="2688"/>
          <ac:spMkLst>
            <pc:docMk/>
            <pc:sldMk cId="3501654043" sldId="258"/>
            <ac:spMk id="36" creationId="{DE72C45C-FC1A-4E46-926D-0438D251DE73}"/>
          </ac:spMkLst>
        </pc:spChg>
        <pc:spChg chg="mod">
          <ac:chgData name="jing guo" userId="3cf27de5-6694-4e43-bd99-ac7b83aeb7ed" providerId="ADAL" clId="{37E86482-35A1-4FE4-9591-7ACE271D8647}" dt="2021-09-17T05:53:39.244" v="2688"/>
          <ac:spMkLst>
            <pc:docMk/>
            <pc:sldMk cId="3501654043" sldId="258"/>
            <ac:spMk id="37" creationId="{F47F278F-58FE-44A5-B8E0-0509B0C6CAFB}"/>
          </ac:spMkLst>
        </pc:spChg>
        <pc:spChg chg="mod">
          <ac:chgData name="jing guo" userId="3cf27de5-6694-4e43-bd99-ac7b83aeb7ed" providerId="ADAL" clId="{37E86482-35A1-4FE4-9591-7ACE271D8647}" dt="2021-09-17T05:53:39.244" v="2688"/>
          <ac:spMkLst>
            <pc:docMk/>
            <pc:sldMk cId="3501654043" sldId="258"/>
            <ac:spMk id="43" creationId="{AC6B490B-3585-4D8F-A91B-2B3112274A22}"/>
          </ac:spMkLst>
        </pc:spChg>
        <pc:spChg chg="mod">
          <ac:chgData name="jing guo" userId="3cf27de5-6694-4e43-bd99-ac7b83aeb7ed" providerId="ADAL" clId="{37E86482-35A1-4FE4-9591-7ACE271D8647}" dt="2021-09-17T05:53:39.244" v="2688"/>
          <ac:spMkLst>
            <pc:docMk/>
            <pc:sldMk cId="3501654043" sldId="258"/>
            <ac:spMk id="44" creationId="{3061C1BF-4706-4EE4-AED8-4A39D6996C71}"/>
          </ac:spMkLst>
        </pc:spChg>
        <pc:spChg chg="mod">
          <ac:chgData name="jing guo" userId="3cf27de5-6694-4e43-bd99-ac7b83aeb7ed" providerId="ADAL" clId="{37E86482-35A1-4FE4-9591-7ACE271D8647}" dt="2021-09-17T05:53:39.244" v="2688"/>
          <ac:spMkLst>
            <pc:docMk/>
            <pc:sldMk cId="3501654043" sldId="258"/>
            <ac:spMk id="45" creationId="{9EC5362A-02D3-412B-8CA4-518EFF32F523}"/>
          </ac:spMkLst>
        </pc:spChg>
        <pc:grpChg chg="add mod">
          <ac:chgData name="jing guo" userId="3cf27de5-6694-4e43-bd99-ac7b83aeb7ed" providerId="ADAL" clId="{37E86482-35A1-4FE4-9591-7ACE271D8647}" dt="2021-09-17T05:53:39.244" v="2688"/>
          <ac:grpSpMkLst>
            <pc:docMk/>
            <pc:sldMk cId="3501654043" sldId="258"/>
            <ac:grpSpMk id="5" creationId="{6D2C56F5-1A00-401C-9BA4-C1E34281EC39}"/>
          </ac:grpSpMkLst>
        </pc:grpChg>
        <pc:grpChg chg="mod">
          <ac:chgData name="jing guo" userId="3cf27de5-6694-4e43-bd99-ac7b83aeb7ed" providerId="ADAL" clId="{37E86482-35A1-4FE4-9591-7ACE271D8647}" dt="2021-09-17T05:53:39.244" v="2688"/>
          <ac:grpSpMkLst>
            <pc:docMk/>
            <pc:sldMk cId="3501654043" sldId="258"/>
            <ac:grpSpMk id="9" creationId="{9D2E3A74-59CD-4381-B66A-DE735CD46902}"/>
          </ac:grpSpMkLst>
        </pc:grpChg>
        <pc:grpChg chg="add mod">
          <ac:chgData name="jing guo" userId="3cf27de5-6694-4e43-bd99-ac7b83aeb7ed" providerId="ADAL" clId="{37E86482-35A1-4FE4-9591-7ACE271D8647}" dt="2021-09-17T05:53:39.244" v="2688"/>
          <ac:grpSpMkLst>
            <pc:docMk/>
            <pc:sldMk cId="3501654043" sldId="258"/>
            <ac:grpSpMk id="16" creationId="{D7EA8605-05BB-4BB3-8EBA-F88AF1419C51}"/>
          </ac:grpSpMkLst>
        </pc:grpChg>
        <pc:grpChg chg="mod">
          <ac:chgData name="jing guo" userId="3cf27de5-6694-4e43-bd99-ac7b83aeb7ed" providerId="ADAL" clId="{37E86482-35A1-4FE4-9591-7ACE271D8647}" dt="2021-09-17T05:53:39.244" v="2688"/>
          <ac:grpSpMkLst>
            <pc:docMk/>
            <pc:sldMk cId="3501654043" sldId="258"/>
            <ac:grpSpMk id="18" creationId="{76DA1CF5-402A-444B-BC6A-7E6DD33E5910}"/>
          </ac:grpSpMkLst>
        </pc:grpChg>
        <pc:grpChg chg="mod">
          <ac:chgData name="jing guo" userId="3cf27de5-6694-4e43-bd99-ac7b83aeb7ed" providerId="ADAL" clId="{37E86482-35A1-4FE4-9591-7ACE271D8647}" dt="2021-09-17T05:53:39.244" v="2688"/>
          <ac:grpSpMkLst>
            <pc:docMk/>
            <pc:sldMk cId="3501654043" sldId="258"/>
            <ac:grpSpMk id="19" creationId="{D43F8D3C-D319-4121-A8A4-86B558B0A252}"/>
          </ac:grpSpMkLst>
        </pc:grpChg>
        <pc:grpChg chg="add mod">
          <ac:chgData name="jing guo" userId="3cf27de5-6694-4e43-bd99-ac7b83aeb7ed" providerId="ADAL" clId="{37E86482-35A1-4FE4-9591-7ACE271D8647}" dt="2021-09-17T05:53:39.244" v="2688"/>
          <ac:grpSpMkLst>
            <pc:docMk/>
            <pc:sldMk cId="3501654043" sldId="258"/>
            <ac:grpSpMk id="24" creationId="{7F6191CE-710D-4641-A2B7-D9B15EF1E172}"/>
          </ac:grpSpMkLst>
        </pc:grpChg>
        <pc:grpChg chg="mod">
          <ac:chgData name="jing guo" userId="3cf27de5-6694-4e43-bd99-ac7b83aeb7ed" providerId="ADAL" clId="{37E86482-35A1-4FE4-9591-7ACE271D8647}" dt="2021-09-17T05:53:39.244" v="2688"/>
          <ac:grpSpMkLst>
            <pc:docMk/>
            <pc:sldMk cId="3501654043" sldId="258"/>
            <ac:grpSpMk id="25" creationId="{BDCB9FDC-E555-4BA0-8689-415580757F89}"/>
          </ac:grpSpMkLst>
        </pc:grpChg>
        <pc:grpChg chg="mod">
          <ac:chgData name="jing guo" userId="3cf27de5-6694-4e43-bd99-ac7b83aeb7ed" providerId="ADAL" clId="{37E86482-35A1-4FE4-9591-7ACE271D8647}" dt="2021-09-17T05:53:39.244" v="2688"/>
          <ac:grpSpMkLst>
            <pc:docMk/>
            <pc:sldMk cId="3501654043" sldId="258"/>
            <ac:grpSpMk id="26" creationId="{A77687A8-4A57-45F1-B652-D29C497B4EFF}"/>
          </ac:grpSpMkLst>
        </pc:grpChg>
        <pc:grpChg chg="add mod">
          <ac:chgData name="jing guo" userId="3cf27de5-6694-4e43-bd99-ac7b83aeb7ed" providerId="ADAL" clId="{37E86482-35A1-4FE4-9591-7ACE271D8647}" dt="2021-09-17T05:53:39.244" v="2688"/>
          <ac:grpSpMkLst>
            <pc:docMk/>
            <pc:sldMk cId="3501654043" sldId="258"/>
            <ac:grpSpMk id="32" creationId="{95F14009-1A48-4F49-AA40-4746307FE105}"/>
          </ac:grpSpMkLst>
        </pc:grpChg>
        <pc:grpChg chg="mod">
          <ac:chgData name="jing guo" userId="3cf27de5-6694-4e43-bd99-ac7b83aeb7ed" providerId="ADAL" clId="{37E86482-35A1-4FE4-9591-7ACE271D8647}" dt="2021-09-17T05:53:39.244" v="2688"/>
          <ac:grpSpMkLst>
            <pc:docMk/>
            <pc:sldMk cId="3501654043" sldId="258"/>
            <ac:grpSpMk id="34" creationId="{183E9C67-623C-4B10-977F-9E6998FDAE75}"/>
          </ac:grpSpMkLst>
        </pc:grpChg>
        <pc:grpChg chg="mod">
          <ac:chgData name="jing guo" userId="3cf27de5-6694-4e43-bd99-ac7b83aeb7ed" providerId="ADAL" clId="{37E86482-35A1-4FE4-9591-7ACE271D8647}" dt="2021-09-17T05:53:39.244" v="2688"/>
          <ac:grpSpMkLst>
            <pc:docMk/>
            <pc:sldMk cId="3501654043" sldId="258"/>
            <ac:grpSpMk id="35" creationId="{85B5DFD4-3213-4189-80C9-2D9FFCAF32CD}"/>
          </ac:grpSpMkLst>
        </pc:grpChg>
        <pc:grpChg chg="add mod">
          <ac:chgData name="jing guo" userId="3cf27de5-6694-4e43-bd99-ac7b83aeb7ed" providerId="ADAL" clId="{37E86482-35A1-4FE4-9591-7ACE271D8647}" dt="2021-09-17T05:53:39.244" v="2688"/>
          <ac:grpSpMkLst>
            <pc:docMk/>
            <pc:sldMk cId="3501654043" sldId="258"/>
            <ac:grpSpMk id="40" creationId="{CE0C1A37-267E-4185-A633-6E358D0B022A}"/>
          </ac:grpSpMkLst>
        </pc:grpChg>
        <pc:grpChg chg="mod">
          <ac:chgData name="jing guo" userId="3cf27de5-6694-4e43-bd99-ac7b83aeb7ed" providerId="ADAL" clId="{37E86482-35A1-4FE4-9591-7ACE271D8647}" dt="2021-09-17T05:53:39.244" v="2688"/>
          <ac:grpSpMkLst>
            <pc:docMk/>
            <pc:sldMk cId="3501654043" sldId="258"/>
            <ac:grpSpMk id="41" creationId="{B5621A9D-F01F-49F6-B220-95A3515A9E6C}"/>
          </ac:grpSpMkLst>
        </pc:grpChg>
        <pc:grpChg chg="mod">
          <ac:chgData name="jing guo" userId="3cf27de5-6694-4e43-bd99-ac7b83aeb7ed" providerId="ADAL" clId="{37E86482-35A1-4FE4-9591-7ACE271D8647}" dt="2021-09-17T05:53:39.244" v="2688"/>
          <ac:grpSpMkLst>
            <pc:docMk/>
            <pc:sldMk cId="3501654043" sldId="258"/>
            <ac:grpSpMk id="42" creationId="{49B20430-9A33-4F3C-AB8D-6EE077317BBC}"/>
          </ac:grpSpMkLst>
        </pc:grpChg>
        <pc:graphicFrameChg chg="mod">
          <ac:chgData name="jing guo" userId="3cf27de5-6694-4e43-bd99-ac7b83aeb7ed" providerId="ADAL" clId="{37E86482-35A1-4FE4-9591-7ACE271D8647}" dt="2021-09-17T05:53:39.244" v="2688"/>
          <ac:graphicFrameMkLst>
            <pc:docMk/>
            <pc:sldMk cId="3501654043" sldId="258"/>
            <ac:graphicFrameMk id="12" creationId="{65E60135-804F-410F-840E-9D2C823477F4}"/>
          </ac:graphicFrameMkLst>
        </pc:graphicFrameChg>
        <pc:cxnChg chg="mod">
          <ac:chgData name="jing guo" userId="3cf27de5-6694-4e43-bd99-ac7b83aeb7ed" providerId="ADAL" clId="{37E86482-35A1-4FE4-9591-7ACE271D8647}" dt="2021-09-17T05:53:39.244" v="2688"/>
          <ac:cxnSpMkLst>
            <pc:docMk/>
            <pc:sldMk cId="3501654043" sldId="258"/>
            <ac:cxnSpMk id="22" creationId="{A2C146E9-0A38-4D27-80E7-8CAB0F3C59BA}"/>
          </ac:cxnSpMkLst>
        </pc:cxnChg>
        <pc:cxnChg chg="mod">
          <ac:chgData name="jing guo" userId="3cf27de5-6694-4e43-bd99-ac7b83aeb7ed" providerId="ADAL" clId="{37E86482-35A1-4FE4-9591-7ACE271D8647}" dt="2021-09-17T05:53:39.244" v="2688"/>
          <ac:cxnSpMkLst>
            <pc:docMk/>
            <pc:sldMk cId="3501654043" sldId="258"/>
            <ac:cxnSpMk id="23" creationId="{B408162D-2472-4002-A913-63A412129C58}"/>
          </ac:cxnSpMkLst>
        </pc:cxnChg>
        <pc:cxnChg chg="mod">
          <ac:chgData name="jing guo" userId="3cf27de5-6694-4e43-bd99-ac7b83aeb7ed" providerId="ADAL" clId="{37E86482-35A1-4FE4-9591-7ACE271D8647}" dt="2021-09-17T05:53:39.244" v="2688"/>
          <ac:cxnSpMkLst>
            <pc:docMk/>
            <pc:sldMk cId="3501654043" sldId="258"/>
            <ac:cxnSpMk id="30" creationId="{2B52773D-7D8C-45E8-9B46-31912B86F03B}"/>
          </ac:cxnSpMkLst>
        </pc:cxnChg>
        <pc:cxnChg chg="mod">
          <ac:chgData name="jing guo" userId="3cf27de5-6694-4e43-bd99-ac7b83aeb7ed" providerId="ADAL" clId="{37E86482-35A1-4FE4-9591-7ACE271D8647}" dt="2021-09-17T05:53:39.244" v="2688"/>
          <ac:cxnSpMkLst>
            <pc:docMk/>
            <pc:sldMk cId="3501654043" sldId="258"/>
            <ac:cxnSpMk id="31" creationId="{F8AAA462-2BC1-42F3-A73E-BB26668AC68C}"/>
          </ac:cxnSpMkLst>
        </pc:cxnChg>
        <pc:cxnChg chg="mod">
          <ac:chgData name="jing guo" userId="3cf27de5-6694-4e43-bd99-ac7b83aeb7ed" providerId="ADAL" clId="{37E86482-35A1-4FE4-9591-7ACE271D8647}" dt="2021-09-17T05:53:39.244" v="2688"/>
          <ac:cxnSpMkLst>
            <pc:docMk/>
            <pc:sldMk cId="3501654043" sldId="258"/>
            <ac:cxnSpMk id="38" creationId="{40DED919-959F-4783-AA76-498F92AD7AB0}"/>
          </ac:cxnSpMkLst>
        </pc:cxnChg>
        <pc:cxnChg chg="mod">
          <ac:chgData name="jing guo" userId="3cf27de5-6694-4e43-bd99-ac7b83aeb7ed" providerId="ADAL" clId="{37E86482-35A1-4FE4-9591-7ACE271D8647}" dt="2021-09-17T05:53:39.244" v="2688"/>
          <ac:cxnSpMkLst>
            <pc:docMk/>
            <pc:sldMk cId="3501654043" sldId="258"/>
            <ac:cxnSpMk id="39" creationId="{5EA5587B-8212-4DE7-A73E-9E78CBCD801B}"/>
          </ac:cxnSpMkLst>
        </pc:cxnChg>
        <pc:cxnChg chg="mod">
          <ac:chgData name="jing guo" userId="3cf27de5-6694-4e43-bd99-ac7b83aeb7ed" providerId="ADAL" clId="{37E86482-35A1-4FE4-9591-7ACE271D8647}" dt="2021-09-17T05:53:39.244" v="2688"/>
          <ac:cxnSpMkLst>
            <pc:docMk/>
            <pc:sldMk cId="3501654043" sldId="258"/>
            <ac:cxnSpMk id="46" creationId="{E56BA4E6-5E6C-4CD0-A494-DFF5C3B17E67}"/>
          </ac:cxnSpMkLst>
        </pc:cxnChg>
        <pc:cxnChg chg="mod">
          <ac:chgData name="jing guo" userId="3cf27de5-6694-4e43-bd99-ac7b83aeb7ed" providerId="ADAL" clId="{37E86482-35A1-4FE4-9591-7ACE271D8647}" dt="2021-09-17T05:53:39.244" v="2688"/>
          <ac:cxnSpMkLst>
            <pc:docMk/>
            <pc:sldMk cId="3501654043" sldId="258"/>
            <ac:cxnSpMk id="47" creationId="{68631D94-6FF1-4C0C-9154-A2829D3F5811}"/>
          </ac:cxnSpMkLst>
        </pc:cxnChg>
      </pc:sldChg>
      <pc:sldChg chg="modSp new del">
        <pc:chgData name="jing guo" userId="3cf27de5-6694-4e43-bd99-ac7b83aeb7ed" providerId="ADAL" clId="{37E86482-35A1-4FE4-9591-7ACE271D8647}" dt="2021-09-17T05:54:30.276" v="2695" actId="47"/>
        <pc:sldMkLst>
          <pc:docMk/>
          <pc:sldMk cId="152848148" sldId="259"/>
        </pc:sldMkLst>
        <pc:spChg chg="mod">
          <ac:chgData name="jing guo" userId="3cf27de5-6694-4e43-bd99-ac7b83aeb7ed" providerId="ADAL" clId="{37E86482-35A1-4FE4-9591-7ACE271D8647}" dt="2021-09-14T08:00:14.766" v="51"/>
          <ac:spMkLst>
            <pc:docMk/>
            <pc:sldMk cId="152848148" sldId="259"/>
            <ac:spMk id="2" creationId="{E50CB360-E2EA-4F3E-82A0-8BBD22C59321}"/>
          </ac:spMkLst>
        </pc:spChg>
        <pc:spChg chg="mod">
          <ac:chgData name="jing guo" userId="3cf27de5-6694-4e43-bd99-ac7b83aeb7ed" providerId="ADAL" clId="{37E86482-35A1-4FE4-9591-7ACE271D8647}" dt="2021-09-14T08:00:14.766" v="51"/>
          <ac:spMkLst>
            <pc:docMk/>
            <pc:sldMk cId="152848148" sldId="259"/>
            <ac:spMk id="3" creationId="{D8C61F29-52BC-4E16-AB6E-510E8273916A}"/>
          </ac:spMkLst>
        </pc:spChg>
      </pc:sldChg>
      <pc:sldChg chg="addSp delSp modSp new del mod modClrScheme chgLayout">
        <pc:chgData name="jing guo" userId="3cf27de5-6694-4e43-bd99-ac7b83aeb7ed" providerId="ADAL" clId="{37E86482-35A1-4FE4-9591-7ACE271D8647}" dt="2021-09-17T05:54:36.774" v="2696" actId="47"/>
        <pc:sldMkLst>
          <pc:docMk/>
          <pc:sldMk cId="2513130075" sldId="260"/>
        </pc:sldMkLst>
        <pc:spChg chg="del mod ord">
          <ac:chgData name="jing guo" userId="3cf27de5-6694-4e43-bd99-ac7b83aeb7ed" providerId="ADAL" clId="{37E86482-35A1-4FE4-9591-7ACE271D8647}" dt="2021-09-14T08:10:52.952" v="149" actId="700"/>
          <ac:spMkLst>
            <pc:docMk/>
            <pc:sldMk cId="2513130075" sldId="260"/>
            <ac:spMk id="2" creationId="{808089E1-E887-42A5-AEAA-0A714225BED0}"/>
          </ac:spMkLst>
        </pc:spChg>
        <pc:spChg chg="del mod ord">
          <ac:chgData name="jing guo" userId="3cf27de5-6694-4e43-bd99-ac7b83aeb7ed" providerId="ADAL" clId="{37E86482-35A1-4FE4-9591-7ACE271D8647}" dt="2021-09-14T08:10:52.952" v="149" actId="700"/>
          <ac:spMkLst>
            <pc:docMk/>
            <pc:sldMk cId="2513130075" sldId="260"/>
            <ac:spMk id="3" creationId="{BFDC1C43-65E5-4F7A-B7EA-50812CCCA6AC}"/>
          </ac:spMkLst>
        </pc:spChg>
        <pc:spChg chg="add del mod ord">
          <ac:chgData name="jing guo" userId="3cf27de5-6694-4e43-bd99-ac7b83aeb7ed" providerId="ADAL" clId="{37E86482-35A1-4FE4-9591-7ACE271D8647}" dt="2021-09-14T08:11:09.453" v="150" actId="700"/>
          <ac:spMkLst>
            <pc:docMk/>
            <pc:sldMk cId="2513130075" sldId="260"/>
            <ac:spMk id="4" creationId="{F816F004-C1BE-4215-B9F1-149E0C69B531}"/>
          </ac:spMkLst>
        </pc:spChg>
        <pc:spChg chg="add del mod ord">
          <ac:chgData name="jing guo" userId="3cf27de5-6694-4e43-bd99-ac7b83aeb7ed" providerId="ADAL" clId="{37E86482-35A1-4FE4-9591-7ACE271D8647}" dt="2021-09-14T08:11:09.453" v="150" actId="700"/>
          <ac:spMkLst>
            <pc:docMk/>
            <pc:sldMk cId="2513130075" sldId="260"/>
            <ac:spMk id="5" creationId="{A65D3E1E-C552-40CD-92AB-372DA14BCDCC}"/>
          </ac:spMkLst>
        </pc:spChg>
        <pc:spChg chg="add mod ord">
          <ac:chgData name="jing guo" userId="3cf27de5-6694-4e43-bd99-ac7b83aeb7ed" providerId="ADAL" clId="{37E86482-35A1-4FE4-9591-7ACE271D8647}" dt="2021-09-14T08:11:09.453" v="150" actId="700"/>
          <ac:spMkLst>
            <pc:docMk/>
            <pc:sldMk cId="2513130075" sldId="260"/>
            <ac:spMk id="6" creationId="{2E85721E-9CA6-4908-9DAE-CFAF89178518}"/>
          </ac:spMkLst>
        </pc:spChg>
        <pc:spChg chg="add mod ord">
          <ac:chgData name="jing guo" userId="3cf27de5-6694-4e43-bd99-ac7b83aeb7ed" providerId="ADAL" clId="{37E86482-35A1-4FE4-9591-7ACE271D8647}" dt="2021-09-14T08:11:09.453" v="150" actId="700"/>
          <ac:spMkLst>
            <pc:docMk/>
            <pc:sldMk cId="2513130075" sldId="260"/>
            <ac:spMk id="7" creationId="{8D4F2ADB-DE8A-417B-B68A-238226F51948}"/>
          </ac:spMkLst>
        </pc:spChg>
      </pc:sldChg>
      <pc:sldChg chg="add del">
        <pc:chgData name="jing guo" userId="3cf27de5-6694-4e43-bd99-ac7b83aeb7ed" providerId="ADAL" clId="{37E86482-35A1-4FE4-9591-7ACE271D8647}" dt="2021-09-17T05:53:18.086" v="2686" actId="47"/>
        <pc:sldMkLst>
          <pc:docMk/>
          <pc:sldMk cId="0" sldId="261"/>
        </pc:sldMkLst>
      </pc:sldChg>
      <pc:sldChg chg="modSp add mod modTransition modClrScheme chgLayout">
        <pc:chgData name="jing guo" userId="3cf27de5-6694-4e43-bd99-ac7b83aeb7ed" providerId="ADAL" clId="{37E86482-35A1-4FE4-9591-7ACE271D8647}" dt="2021-09-17T08:21:44.401" v="3425"/>
        <pc:sldMkLst>
          <pc:docMk/>
          <pc:sldMk cId="2609209216" sldId="340"/>
        </pc:sldMkLst>
        <pc:spChg chg="mod">
          <ac:chgData name="jing guo" userId="3cf27de5-6694-4e43-bd99-ac7b83aeb7ed" providerId="ADAL" clId="{37E86482-35A1-4FE4-9591-7ACE271D8647}" dt="2021-09-17T08:12:00.133" v="3400" actId="1076"/>
          <ac:spMkLst>
            <pc:docMk/>
            <pc:sldMk cId="2609209216" sldId="340"/>
            <ac:spMk id="39" creationId="{00000000-0000-0000-0000-000000000000}"/>
          </ac:spMkLst>
        </pc:spChg>
      </pc:sldChg>
      <pc:sldChg chg="add del">
        <pc:chgData name="jing guo" userId="3cf27de5-6694-4e43-bd99-ac7b83aeb7ed" providerId="ADAL" clId="{37E86482-35A1-4FE4-9591-7ACE271D8647}" dt="2021-09-17T05:55:38.265" v="2720" actId="47"/>
        <pc:sldMkLst>
          <pc:docMk/>
          <pc:sldMk cId="0" sldId="343"/>
        </pc:sldMkLst>
      </pc:sldChg>
      <pc:sldChg chg="addSp delSp modSp add del mod modClrScheme chgLayout">
        <pc:chgData name="jing guo" userId="3cf27de5-6694-4e43-bd99-ac7b83aeb7ed" providerId="ADAL" clId="{37E86482-35A1-4FE4-9591-7ACE271D8647}" dt="2021-09-17T05:56:10.477" v="2726" actId="47"/>
        <pc:sldMkLst>
          <pc:docMk/>
          <pc:sldMk cId="0" sldId="344"/>
        </pc:sldMkLst>
        <pc:spChg chg="add del mod ord">
          <ac:chgData name="jing guo" userId="3cf27de5-6694-4e43-bd99-ac7b83aeb7ed" providerId="ADAL" clId="{37E86482-35A1-4FE4-9591-7ACE271D8647}" dt="2021-09-17T05:56:02.374" v="2724" actId="478"/>
          <ac:spMkLst>
            <pc:docMk/>
            <pc:sldMk cId="0" sldId="344"/>
            <ac:spMk id="2" creationId="{18AB3D66-36AC-450D-8FEF-069D79018294}"/>
          </ac:spMkLst>
        </pc:spChg>
        <pc:spChg chg="add mod ord">
          <ac:chgData name="jing guo" userId="3cf27de5-6694-4e43-bd99-ac7b83aeb7ed" providerId="ADAL" clId="{37E86482-35A1-4FE4-9591-7ACE271D8647}" dt="2021-09-17T05:55:59.229" v="2723" actId="700"/>
          <ac:spMkLst>
            <pc:docMk/>
            <pc:sldMk cId="0" sldId="344"/>
            <ac:spMk id="3" creationId="{F74B049A-DBA7-47A7-8354-2CC34BBA3098}"/>
          </ac:spMkLst>
        </pc:spChg>
        <pc:spChg chg="mod">
          <ac:chgData name="jing guo" userId="3cf27de5-6694-4e43-bd99-ac7b83aeb7ed" providerId="ADAL" clId="{37E86482-35A1-4FE4-9591-7ACE271D8647}" dt="2021-09-17T05:56:06.194" v="2725" actId="1076"/>
          <ac:spMkLst>
            <pc:docMk/>
            <pc:sldMk cId="0" sldId="344"/>
            <ac:spMk id="18" creationId="{850C96A5-BBF7-425E-8FCC-1B1C30714F5F}"/>
          </ac:spMkLst>
        </pc:spChg>
      </pc:sldChg>
      <pc:sldChg chg="add del">
        <pc:chgData name="jing guo" userId="3cf27de5-6694-4e43-bd99-ac7b83aeb7ed" providerId="ADAL" clId="{37E86482-35A1-4FE4-9591-7ACE271D8647}" dt="2021-09-17T06:17:58.537" v="3057" actId="2696"/>
        <pc:sldMkLst>
          <pc:docMk/>
          <pc:sldMk cId="0" sldId="376"/>
        </pc:sldMkLst>
      </pc:sldChg>
      <pc:sldChg chg="addSp delSp modSp add mod modTransition modClrScheme chgLayout">
        <pc:chgData name="jing guo" userId="3cf27de5-6694-4e43-bd99-ac7b83aeb7ed" providerId="ADAL" clId="{37E86482-35A1-4FE4-9591-7ACE271D8647}" dt="2021-09-17T08:21:44.401" v="3425"/>
        <pc:sldMkLst>
          <pc:docMk/>
          <pc:sldMk cId="0" sldId="380"/>
        </pc:sldMkLst>
        <pc:spChg chg="mod">
          <ac:chgData name="jing guo" userId="3cf27de5-6694-4e43-bd99-ac7b83aeb7ed" providerId="ADAL" clId="{37E86482-35A1-4FE4-9591-7ACE271D8647}" dt="2021-09-17T06:14:38.765" v="3036" actId="1076"/>
          <ac:spMkLst>
            <pc:docMk/>
            <pc:sldMk cId="0" sldId="380"/>
            <ac:spMk id="2" creationId="{5BB945CB-E66A-4A7E-A958-B996812D68F0}"/>
          </ac:spMkLst>
        </pc:spChg>
        <pc:spChg chg="mod">
          <ac:chgData name="jing guo" userId="3cf27de5-6694-4e43-bd99-ac7b83aeb7ed" providerId="ADAL" clId="{37E86482-35A1-4FE4-9591-7ACE271D8647}" dt="2021-09-17T06:15:01.133" v="3043" actId="6549"/>
          <ac:spMkLst>
            <pc:docMk/>
            <pc:sldMk cId="0" sldId="380"/>
            <ac:spMk id="58371" creationId="{1F606787-A644-4EAC-8316-0B06C4FAA63C}"/>
          </ac:spMkLst>
        </pc:spChg>
        <pc:picChg chg="add del mod">
          <ac:chgData name="jing guo" userId="3cf27de5-6694-4e43-bd99-ac7b83aeb7ed" providerId="ADAL" clId="{37E86482-35A1-4FE4-9591-7ACE271D8647}" dt="2021-09-17T06:27:42.695" v="3295" actId="21"/>
          <ac:picMkLst>
            <pc:docMk/>
            <pc:sldMk cId="0" sldId="380"/>
            <ac:picMk id="4" creationId="{1488B38E-CD00-4716-9391-454F325C7AD0}"/>
          </ac:picMkLst>
        </pc:picChg>
      </pc:sldChg>
      <pc:sldChg chg="addSp delSp modSp add mod modTransition modClrScheme chgLayout">
        <pc:chgData name="jing guo" userId="3cf27de5-6694-4e43-bd99-ac7b83aeb7ed" providerId="ADAL" clId="{37E86482-35A1-4FE4-9591-7ACE271D8647}" dt="2021-09-17T08:21:44.401" v="3425"/>
        <pc:sldMkLst>
          <pc:docMk/>
          <pc:sldMk cId="0" sldId="384"/>
        </pc:sldMkLst>
        <pc:spChg chg="add del mod ord">
          <ac:chgData name="jing guo" userId="3cf27de5-6694-4e43-bd99-ac7b83aeb7ed" providerId="ADAL" clId="{37E86482-35A1-4FE4-9591-7ACE271D8647}" dt="2021-09-17T05:56:31.481" v="2729" actId="478"/>
          <ac:spMkLst>
            <pc:docMk/>
            <pc:sldMk cId="0" sldId="384"/>
            <ac:spMk id="3" creationId="{21FBFF40-CBFD-43C9-9DF8-CE41B5597456}"/>
          </ac:spMkLst>
        </pc:spChg>
        <pc:spChg chg="add del mod ord">
          <ac:chgData name="jing guo" userId="3cf27de5-6694-4e43-bd99-ac7b83aeb7ed" providerId="ADAL" clId="{37E86482-35A1-4FE4-9591-7ACE271D8647}" dt="2021-09-17T05:56:34.943" v="2730" actId="478"/>
          <ac:spMkLst>
            <pc:docMk/>
            <pc:sldMk cId="0" sldId="384"/>
            <ac:spMk id="4" creationId="{01E7C8C9-98DD-4912-A456-BC2058A4A9CD}"/>
          </ac:spMkLst>
        </pc:spChg>
        <pc:spChg chg="mod">
          <ac:chgData name="jing guo" userId="3cf27de5-6694-4e43-bd99-ac7b83aeb7ed" providerId="ADAL" clId="{37E86482-35A1-4FE4-9591-7ACE271D8647}" dt="2021-09-17T08:10:09.275" v="3389" actId="14100"/>
          <ac:spMkLst>
            <pc:docMk/>
            <pc:sldMk cId="0" sldId="384"/>
            <ac:spMk id="16388" creationId="{48CF9BE8-45B8-42AB-8CBC-905E20DFBD37}"/>
          </ac:spMkLst>
        </pc:spChg>
        <pc:spChg chg="mod">
          <ac:chgData name="jing guo" userId="3cf27de5-6694-4e43-bd99-ac7b83aeb7ed" providerId="ADAL" clId="{37E86482-35A1-4FE4-9591-7ACE271D8647}" dt="2021-09-17T08:10:09.275" v="3389" actId="14100"/>
          <ac:spMkLst>
            <pc:docMk/>
            <pc:sldMk cId="0" sldId="384"/>
            <ac:spMk id="16389" creationId="{B81387BF-75D9-4676-8BBB-D13D7BC50657}"/>
          </ac:spMkLst>
        </pc:spChg>
        <pc:picChg chg="add mod">
          <ac:chgData name="jing guo" userId="3cf27de5-6694-4e43-bd99-ac7b83aeb7ed" providerId="ADAL" clId="{37E86482-35A1-4FE4-9591-7ACE271D8647}" dt="2021-09-17T08:10:11.921" v="3390" actId="1076"/>
          <ac:picMkLst>
            <pc:docMk/>
            <pc:sldMk cId="0" sldId="384"/>
            <ac:picMk id="6" creationId="{9A16A494-A6F9-42D2-A852-6F2E2287F367}"/>
          </ac:picMkLst>
        </pc:picChg>
        <pc:picChg chg="del mod">
          <ac:chgData name="jing guo" userId="3cf27de5-6694-4e43-bd99-ac7b83aeb7ed" providerId="ADAL" clId="{37E86482-35A1-4FE4-9591-7ACE271D8647}" dt="2021-09-17T08:09:54.437" v="3386" actId="478"/>
          <ac:picMkLst>
            <pc:docMk/>
            <pc:sldMk cId="0" sldId="384"/>
            <ac:picMk id="16387" creationId="{740C9AF4-78B5-41DF-AB1C-08B6B1F3A92F}"/>
          </ac:picMkLst>
        </pc:picChg>
      </pc:sldChg>
      <pc:sldChg chg="add del">
        <pc:chgData name="jing guo" userId="3cf27de5-6694-4e43-bd99-ac7b83aeb7ed" providerId="ADAL" clId="{37E86482-35A1-4FE4-9591-7ACE271D8647}" dt="2021-09-17T06:11:27.591" v="2997" actId="47"/>
        <pc:sldMkLst>
          <pc:docMk/>
          <pc:sldMk cId="0" sldId="385"/>
        </pc:sldMkLst>
      </pc:sldChg>
      <pc:sldChg chg="add del">
        <pc:chgData name="jing guo" userId="3cf27de5-6694-4e43-bd99-ac7b83aeb7ed" providerId="ADAL" clId="{37E86482-35A1-4FE4-9591-7ACE271D8647}" dt="2021-09-17T06:11:30.585" v="2999" actId="47"/>
        <pc:sldMkLst>
          <pc:docMk/>
          <pc:sldMk cId="0" sldId="390"/>
        </pc:sldMkLst>
      </pc:sldChg>
      <pc:sldChg chg="addSp delSp modSp add mod modTransition modClrScheme chgLayout">
        <pc:chgData name="jing guo" userId="3cf27de5-6694-4e43-bd99-ac7b83aeb7ed" providerId="ADAL" clId="{37E86482-35A1-4FE4-9591-7ACE271D8647}" dt="2021-09-17T08:21:44.401" v="3425"/>
        <pc:sldMkLst>
          <pc:docMk/>
          <pc:sldMk cId="0" sldId="396"/>
        </pc:sldMkLst>
        <pc:spChg chg="add del mod ord">
          <ac:chgData name="jing guo" userId="3cf27de5-6694-4e43-bd99-ac7b83aeb7ed" providerId="ADAL" clId="{37E86482-35A1-4FE4-9591-7ACE271D8647}" dt="2021-09-17T06:06:06.064" v="2905" actId="700"/>
          <ac:spMkLst>
            <pc:docMk/>
            <pc:sldMk cId="0" sldId="396"/>
            <ac:spMk id="2" creationId="{EFA47884-B3FF-4C3D-A3FD-4E1455427823}"/>
          </ac:spMkLst>
        </pc:spChg>
        <pc:spChg chg="mod">
          <ac:chgData name="jing guo" userId="3cf27de5-6694-4e43-bd99-ac7b83aeb7ed" providerId="ADAL" clId="{37E86482-35A1-4FE4-9591-7ACE271D8647}" dt="2021-09-17T06:06:43.679" v="2925" actId="1076"/>
          <ac:spMkLst>
            <pc:docMk/>
            <pc:sldMk cId="0" sldId="396"/>
            <ac:spMk id="3" creationId="{9834298F-FD5E-47E8-BC8C-E2126E34EE9A}"/>
          </ac:spMkLst>
        </pc:spChg>
        <pc:spChg chg="add del mod ord">
          <ac:chgData name="jing guo" userId="3cf27de5-6694-4e43-bd99-ac7b83aeb7ed" providerId="ADAL" clId="{37E86482-35A1-4FE4-9591-7ACE271D8647}" dt="2021-09-17T06:06:06.064" v="2905" actId="700"/>
          <ac:spMkLst>
            <pc:docMk/>
            <pc:sldMk cId="0" sldId="396"/>
            <ac:spMk id="4" creationId="{A9365E46-8CC6-4910-8910-5F6AF6331DCC}"/>
          </ac:spMkLst>
        </pc:spChg>
        <pc:spChg chg="add del mod ord">
          <ac:chgData name="jing guo" userId="3cf27de5-6694-4e43-bd99-ac7b83aeb7ed" providerId="ADAL" clId="{37E86482-35A1-4FE4-9591-7ACE271D8647}" dt="2021-09-17T06:06:06.064" v="2905" actId="700"/>
          <ac:spMkLst>
            <pc:docMk/>
            <pc:sldMk cId="0" sldId="396"/>
            <ac:spMk id="5" creationId="{B74CA0F1-48A8-414F-996D-35055AD2DB45}"/>
          </ac:spMkLst>
        </pc:spChg>
        <pc:spChg chg="add del mod ord">
          <ac:chgData name="jing guo" userId="3cf27de5-6694-4e43-bd99-ac7b83aeb7ed" providerId="ADAL" clId="{37E86482-35A1-4FE4-9591-7ACE271D8647}" dt="2021-09-17T06:06:06.064" v="2905" actId="700"/>
          <ac:spMkLst>
            <pc:docMk/>
            <pc:sldMk cId="0" sldId="396"/>
            <ac:spMk id="6" creationId="{F8C7A500-D048-4221-8A10-165B4B60B3DD}"/>
          </ac:spMkLst>
        </pc:spChg>
      </pc:sldChg>
      <pc:sldChg chg="add del">
        <pc:chgData name="jing guo" userId="3cf27de5-6694-4e43-bd99-ac7b83aeb7ed" providerId="ADAL" clId="{37E86482-35A1-4FE4-9591-7ACE271D8647}" dt="2021-09-17T05:54:39.910" v="2697" actId="47"/>
        <pc:sldMkLst>
          <pc:docMk/>
          <pc:sldMk cId="0" sldId="398"/>
        </pc:sldMkLst>
      </pc:sldChg>
      <pc:sldChg chg="addSp delSp modSp add del mod modClrScheme chgLayout">
        <pc:chgData name="jing guo" userId="3cf27de5-6694-4e43-bd99-ac7b83aeb7ed" providerId="ADAL" clId="{37E86482-35A1-4FE4-9591-7ACE271D8647}" dt="2021-09-17T08:11:20.683" v="3393" actId="47"/>
        <pc:sldMkLst>
          <pc:docMk/>
          <pc:sldMk cId="0" sldId="401"/>
        </pc:sldMkLst>
        <pc:spChg chg="add del mod">
          <ac:chgData name="jing guo" userId="3cf27de5-6694-4e43-bd99-ac7b83aeb7ed" providerId="ADAL" clId="{37E86482-35A1-4FE4-9591-7ACE271D8647}" dt="2021-09-17T05:59:45.976" v="2808" actId="1076"/>
          <ac:spMkLst>
            <pc:docMk/>
            <pc:sldMk cId="0" sldId="401"/>
            <ac:spMk id="2" creationId="{AAF63839-636D-40A4-943D-484B1110BDB7}"/>
          </ac:spMkLst>
        </pc:spChg>
        <pc:spChg chg="add del mod ord">
          <ac:chgData name="jing guo" userId="3cf27de5-6694-4e43-bd99-ac7b83aeb7ed" providerId="ADAL" clId="{37E86482-35A1-4FE4-9591-7ACE271D8647}" dt="2021-09-17T05:59:35.083" v="2804" actId="478"/>
          <ac:spMkLst>
            <pc:docMk/>
            <pc:sldMk cId="0" sldId="401"/>
            <ac:spMk id="3" creationId="{45C9E057-E959-4ACF-995C-4EC964F1BF27}"/>
          </ac:spMkLst>
        </pc:spChg>
        <pc:spChg chg="add del mod ord">
          <ac:chgData name="jing guo" userId="3cf27de5-6694-4e43-bd99-ac7b83aeb7ed" providerId="ADAL" clId="{37E86482-35A1-4FE4-9591-7ACE271D8647}" dt="2021-09-17T05:59:42.433" v="2807" actId="478"/>
          <ac:spMkLst>
            <pc:docMk/>
            <pc:sldMk cId="0" sldId="401"/>
            <ac:spMk id="4" creationId="{5F43335B-FE5B-441B-AADC-D70746ED6EA1}"/>
          </ac:spMkLst>
        </pc:spChg>
        <pc:spChg chg="mod">
          <ac:chgData name="jing guo" userId="3cf27de5-6694-4e43-bd99-ac7b83aeb7ed" providerId="ADAL" clId="{37E86482-35A1-4FE4-9591-7ACE271D8647}" dt="2021-09-17T06:00:37.516" v="2815" actId="1076"/>
          <ac:spMkLst>
            <pc:docMk/>
            <pc:sldMk cId="0" sldId="401"/>
            <ac:spMk id="8" creationId="{0FC49AD7-90B6-4B67-9A2E-901C484A4C34}"/>
          </ac:spMkLst>
        </pc:spChg>
        <pc:spChg chg="mod">
          <ac:chgData name="jing guo" userId="3cf27de5-6694-4e43-bd99-ac7b83aeb7ed" providerId="ADAL" clId="{37E86482-35A1-4FE4-9591-7ACE271D8647}" dt="2021-09-17T06:00:28.427" v="2813" actId="1076"/>
          <ac:spMkLst>
            <pc:docMk/>
            <pc:sldMk cId="0" sldId="401"/>
            <ac:spMk id="17411" creationId="{652B20E0-C876-4EDB-B6EE-6715855B57E4}"/>
          </ac:spMkLst>
        </pc:spChg>
        <pc:spChg chg="mod">
          <ac:chgData name="jing guo" userId="3cf27de5-6694-4e43-bd99-ac7b83aeb7ed" providerId="ADAL" clId="{37E86482-35A1-4FE4-9591-7ACE271D8647}" dt="2021-09-17T06:00:34.172" v="2814" actId="1076"/>
          <ac:spMkLst>
            <pc:docMk/>
            <pc:sldMk cId="0" sldId="401"/>
            <ac:spMk id="17412" creationId="{F82F49FD-3602-4D77-B3A6-D2321F298797}"/>
          </ac:spMkLst>
        </pc:spChg>
        <pc:spChg chg="mod">
          <ac:chgData name="jing guo" userId="3cf27de5-6694-4e43-bd99-ac7b83aeb7ed" providerId="ADAL" clId="{37E86482-35A1-4FE4-9591-7ACE271D8647}" dt="2021-09-17T06:00:37.516" v="2815" actId="1076"/>
          <ac:spMkLst>
            <pc:docMk/>
            <pc:sldMk cId="0" sldId="401"/>
            <ac:spMk id="17414" creationId="{8CF2DC2D-E162-46D0-99F6-1FE7EB9B9D75}"/>
          </ac:spMkLst>
        </pc:spChg>
        <pc:spChg chg="mod">
          <ac:chgData name="jing guo" userId="3cf27de5-6694-4e43-bd99-ac7b83aeb7ed" providerId="ADAL" clId="{37E86482-35A1-4FE4-9591-7ACE271D8647}" dt="2021-09-17T06:00:37.516" v="2815" actId="1076"/>
          <ac:spMkLst>
            <pc:docMk/>
            <pc:sldMk cId="0" sldId="401"/>
            <ac:spMk id="17415" creationId="{1EA8ED04-4698-4B8B-BD77-1A1F30FD3BDD}"/>
          </ac:spMkLst>
        </pc:spChg>
        <pc:spChg chg="mod">
          <ac:chgData name="jing guo" userId="3cf27de5-6694-4e43-bd99-ac7b83aeb7ed" providerId="ADAL" clId="{37E86482-35A1-4FE4-9591-7ACE271D8647}" dt="2021-09-17T06:00:37.516" v="2815" actId="1076"/>
          <ac:spMkLst>
            <pc:docMk/>
            <pc:sldMk cId="0" sldId="401"/>
            <ac:spMk id="17416" creationId="{99C3E2D6-15D8-41DE-A8B8-7DBEB15935C6}"/>
          </ac:spMkLst>
        </pc:spChg>
        <pc:spChg chg="mod">
          <ac:chgData name="jing guo" userId="3cf27de5-6694-4e43-bd99-ac7b83aeb7ed" providerId="ADAL" clId="{37E86482-35A1-4FE4-9591-7ACE271D8647}" dt="2021-09-17T06:00:37.516" v="2815" actId="1076"/>
          <ac:spMkLst>
            <pc:docMk/>
            <pc:sldMk cId="0" sldId="401"/>
            <ac:spMk id="17417" creationId="{204426D1-5A79-49FB-AECA-717400493CB0}"/>
          </ac:spMkLst>
        </pc:spChg>
        <pc:grpChg chg="mod">
          <ac:chgData name="jing guo" userId="3cf27de5-6694-4e43-bd99-ac7b83aeb7ed" providerId="ADAL" clId="{37E86482-35A1-4FE4-9591-7ACE271D8647}" dt="2021-09-17T06:00:37.516" v="2815" actId="1076"/>
          <ac:grpSpMkLst>
            <pc:docMk/>
            <pc:sldMk cId="0" sldId="401"/>
            <ac:grpSpMk id="17413" creationId="{C961171C-AABF-4F3E-B7D6-78D614EB9BC7}"/>
          </ac:grpSpMkLst>
        </pc:grpChg>
      </pc:sldChg>
      <pc:sldChg chg="addSp delSp modSp add mod modTransition modClrScheme chgLayout">
        <pc:chgData name="jing guo" userId="3cf27de5-6694-4e43-bd99-ac7b83aeb7ed" providerId="ADAL" clId="{37E86482-35A1-4FE4-9591-7ACE271D8647}" dt="2021-09-17T08:21:44.401" v="3425"/>
        <pc:sldMkLst>
          <pc:docMk/>
          <pc:sldMk cId="0" sldId="402"/>
        </pc:sldMkLst>
        <pc:spChg chg="add del mod ord">
          <ac:chgData name="jing guo" userId="3cf27de5-6694-4e43-bd99-ac7b83aeb7ed" providerId="ADAL" clId="{37E86482-35A1-4FE4-9591-7ACE271D8647}" dt="2021-09-17T05:59:59.794" v="2810" actId="478"/>
          <ac:spMkLst>
            <pc:docMk/>
            <pc:sldMk cId="0" sldId="402"/>
            <ac:spMk id="3" creationId="{635BEB67-7020-41F6-9D21-C1190DE7BA73}"/>
          </ac:spMkLst>
        </pc:spChg>
        <pc:spChg chg="add del mod ord">
          <ac:chgData name="jing guo" userId="3cf27de5-6694-4e43-bd99-ac7b83aeb7ed" providerId="ADAL" clId="{37E86482-35A1-4FE4-9591-7ACE271D8647}" dt="2021-09-17T06:00:00.969" v="2811" actId="478"/>
          <ac:spMkLst>
            <pc:docMk/>
            <pc:sldMk cId="0" sldId="402"/>
            <ac:spMk id="4" creationId="{668269E4-0FFD-4CF3-BF1B-02829AD54F8D}"/>
          </ac:spMkLst>
        </pc:spChg>
        <pc:spChg chg="mod">
          <ac:chgData name="jing guo" userId="3cf27de5-6694-4e43-bd99-ac7b83aeb7ed" providerId="ADAL" clId="{37E86482-35A1-4FE4-9591-7ACE271D8647}" dt="2021-09-17T06:00:42.565" v="2816" actId="1076"/>
          <ac:spMkLst>
            <pc:docMk/>
            <pc:sldMk cId="0" sldId="402"/>
            <ac:spMk id="18435" creationId="{F95FFB2C-7529-48BC-A5BB-1EC3AFCFF77F}"/>
          </ac:spMkLst>
        </pc:spChg>
        <pc:picChg chg="mod">
          <ac:chgData name="jing guo" userId="3cf27de5-6694-4e43-bd99-ac7b83aeb7ed" providerId="ADAL" clId="{37E86482-35A1-4FE4-9591-7ACE271D8647}" dt="2021-09-17T06:00:45.984" v="2818" actId="1076"/>
          <ac:picMkLst>
            <pc:docMk/>
            <pc:sldMk cId="0" sldId="402"/>
            <ac:picMk id="18436" creationId="{26C7D605-488D-496E-B655-946EF3026FD8}"/>
          </ac:picMkLst>
        </pc:picChg>
        <pc:picChg chg="mod">
          <ac:chgData name="jing guo" userId="3cf27de5-6694-4e43-bd99-ac7b83aeb7ed" providerId="ADAL" clId="{37E86482-35A1-4FE4-9591-7ACE271D8647}" dt="2021-09-17T06:00:44.552" v="2817" actId="1076"/>
          <ac:picMkLst>
            <pc:docMk/>
            <pc:sldMk cId="0" sldId="402"/>
            <ac:picMk id="18437" creationId="{853987D2-A227-40A2-A89A-8B138CA26958}"/>
          </ac:picMkLst>
        </pc:picChg>
      </pc:sldChg>
      <pc:sldChg chg="modSp add mod modTransition modClrScheme chgLayout">
        <pc:chgData name="jing guo" userId="3cf27de5-6694-4e43-bd99-ac7b83aeb7ed" providerId="ADAL" clId="{37E86482-35A1-4FE4-9591-7ACE271D8647}" dt="2021-09-17T08:21:44.401" v="3425"/>
        <pc:sldMkLst>
          <pc:docMk/>
          <pc:sldMk cId="0" sldId="403"/>
        </pc:sldMkLst>
        <pc:spChg chg="mod">
          <ac:chgData name="jing guo" userId="3cf27de5-6694-4e43-bd99-ac7b83aeb7ed" providerId="ADAL" clId="{37E86482-35A1-4FE4-9591-7ACE271D8647}" dt="2021-09-17T06:00:57.025" v="2820" actId="1076"/>
          <ac:spMkLst>
            <pc:docMk/>
            <pc:sldMk cId="0" sldId="403"/>
            <ac:spMk id="2" creationId="{9676CA9E-6310-4145-AC22-4C37CABBBFFC}"/>
          </ac:spMkLst>
        </pc:spChg>
      </pc:sldChg>
      <pc:sldChg chg="modSp add mod modTransition modClrScheme chgLayout">
        <pc:chgData name="jing guo" userId="3cf27de5-6694-4e43-bd99-ac7b83aeb7ed" providerId="ADAL" clId="{37E86482-35A1-4FE4-9591-7ACE271D8647}" dt="2021-09-17T08:21:44.401" v="3425"/>
        <pc:sldMkLst>
          <pc:docMk/>
          <pc:sldMk cId="0" sldId="404"/>
        </pc:sldMkLst>
        <pc:spChg chg="mod">
          <ac:chgData name="jing guo" userId="3cf27de5-6694-4e43-bd99-ac7b83aeb7ed" providerId="ADAL" clId="{37E86482-35A1-4FE4-9591-7ACE271D8647}" dt="2021-09-17T06:01:05.672" v="2822" actId="1076"/>
          <ac:spMkLst>
            <pc:docMk/>
            <pc:sldMk cId="0" sldId="404"/>
            <ac:spMk id="2" creationId="{2BCA0F7F-2E5C-4760-810A-79B296292C65}"/>
          </ac:spMkLst>
        </pc:spChg>
        <pc:picChg chg="mod">
          <ac:chgData name="jing guo" userId="3cf27de5-6694-4e43-bd99-ac7b83aeb7ed" providerId="ADAL" clId="{37E86482-35A1-4FE4-9591-7ACE271D8647}" dt="2021-09-17T06:01:07.539" v="2823" actId="1076"/>
          <ac:picMkLst>
            <pc:docMk/>
            <pc:sldMk cId="0" sldId="404"/>
            <ac:picMk id="20484" creationId="{660CEDB1-148D-4F7B-B44E-B1F28A9A2B9D}"/>
          </ac:picMkLst>
        </pc:picChg>
      </pc:sldChg>
      <pc:sldChg chg="modSp add mod modTransition modClrScheme chgLayout">
        <pc:chgData name="jing guo" userId="3cf27de5-6694-4e43-bd99-ac7b83aeb7ed" providerId="ADAL" clId="{37E86482-35A1-4FE4-9591-7ACE271D8647}" dt="2021-09-17T08:21:44.401" v="3425"/>
        <pc:sldMkLst>
          <pc:docMk/>
          <pc:sldMk cId="0" sldId="407"/>
        </pc:sldMkLst>
        <pc:spChg chg="mod">
          <ac:chgData name="jing guo" userId="3cf27de5-6694-4e43-bd99-ac7b83aeb7ed" providerId="ADAL" clId="{37E86482-35A1-4FE4-9591-7ACE271D8647}" dt="2021-09-17T06:06:46.889" v="2926" actId="1076"/>
          <ac:spMkLst>
            <pc:docMk/>
            <pc:sldMk cId="0" sldId="407"/>
            <ac:spMk id="3" creationId="{3215D19B-D5CB-4C75-9879-97DC3F1C1016}"/>
          </ac:spMkLst>
        </pc:spChg>
      </pc:sldChg>
      <pc:sldChg chg="modSp add mod modTransition modClrScheme chgLayout">
        <pc:chgData name="jing guo" userId="3cf27de5-6694-4e43-bd99-ac7b83aeb7ed" providerId="ADAL" clId="{37E86482-35A1-4FE4-9591-7ACE271D8647}" dt="2021-09-17T08:21:44.401" v="3425"/>
        <pc:sldMkLst>
          <pc:docMk/>
          <pc:sldMk cId="0" sldId="409"/>
        </pc:sldMkLst>
        <pc:spChg chg="mod">
          <ac:chgData name="jing guo" userId="3cf27de5-6694-4e43-bd99-ac7b83aeb7ed" providerId="ADAL" clId="{37E86482-35A1-4FE4-9591-7ACE271D8647}" dt="2021-09-17T06:06:54.165" v="2928" actId="1076"/>
          <ac:spMkLst>
            <pc:docMk/>
            <pc:sldMk cId="0" sldId="409"/>
            <ac:spMk id="3" creationId="{9E653C81-F63F-456B-91DE-CB86F6ECB46F}"/>
          </ac:spMkLst>
        </pc:spChg>
      </pc:sldChg>
      <pc:sldChg chg="modSp add mod modTransition modClrScheme chgLayout">
        <pc:chgData name="jing guo" userId="3cf27de5-6694-4e43-bd99-ac7b83aeb7ed" providerId="ADAL" clId="{37E86482-35A1-4FE4-9591-7ACE271D8647}" dt="2021-09-17T08:21:44.401" v="3425"/>
        <pc:sldMkLst>
          <pc:docMk/>
          <pc:sldMk cId="0" sldId="410"/>
        </pc:sldMkLst>
        <pc:spChg chg="mod">
          <ac:chgData name="jing guo" userId="3cf27de5-6694-4e43-bd99-ac7b83aeb7ed" providerId="ADAL" clId="{37E86482-35A1-4FE4-9591-7ACE271D8647}" dt="2021-09-17T06:07:01.108" v="2930" actId="1076"/>
          <ac:spMkLst>
            <pc:docMk/>
            <pc:sldMk cId="0" sldId="410"/>
            <ac:spMk id="3" creationId="{43564B86-FE50-459D-953E-BB10945CAD2B}"/>
          </ac:spMkLst>
        </pc:spChg>
      </pc:sldChg>
      <pc:sldChg chg="addSp delSp modSp add mod modTransition modClrScheme chgLayout">
        <pc:chgData name="jing guo" userId="3cf27de5-6694-4e43-bd99-ac7b83aeb7ed" providerId="ADAL" clId="{37E86482-35A1-4FE4-9591-7ACE271D8647}" dt="2021-09-17T08:21:44.401" v="3425"/>
        <pc:sldMkLst>
          <pc:docMk/>
          <pc:sldMk cId="0" sldId="411"/>
        </pc:sldMkLst>
        <pc:spChg chg="mod">
          <ac:chgData name="jing guo" userId="3cf27de5-6694-4e43-bd99-ac7b83aeb7ed" providerId="ADAL" clId="{37E86482-35A1-4FE4-9591-7ACE271D8647}" dt="2021-09-17T06:07:13.024" v="2935" actId="1036"/>
          <ac:spMkLst>
            <pc:docMk/>
            <pc:sldMk cId="0" sldId="411"/>
            <ac:spMk id="3" creationId="{4224D75D-62D4-4B01-9698-7E40C6CFF259}"/>
          </ac:spMkLst>
        </pc:spChg>
        <pc:spChg chg="add del mod">
          <ac:chgData name="jing guo" userId="3cf27de5-6694-4e43-bd99-ac7b83aeb7ed" providerId="ADAL" clId="{37E86482-35A1-4FE4-9591-7ACE271D8647}" dt="2021-09-17T06:07:58.384" v="2945" actId="478"/>
          <ac:spMkLst>
            <pc:docMk/>
            <pc:sldMk cId="0" sldId="411"/>
            <ac:spMk id="6" creationId="{26D6C49D-F732-4B88-AADE-F28C9629104F}"/>
          </ac:spMkLst>
        </pc:spChg>
        <pc:spChg chg="mod">
          <ac:chgData name="jing guo" userId="3cf27de5-6694-4e43-bd99-ac7b83aeb7ed" providerId="ADAL" clId="{37E86482-35A1-4FE4-9591-7ACE271D8647}" dt="2021-09-17T06:08:05.496" v="2949" actId="20577"/>
          <ac:spMkLst>
            <pc:docMk/>
            <pc:sldMk cId="0" sldId="411"/>
            <ac:spMk id="38915" creationId="{62F560A1-F7B0-45C2-8CAF-A07618E94CA6}"/>
          </ac:spMkLst>
        </pc:spChg>
      </pc:sldChg>
      <pc:sldChg chg="modSp add del mod modClrScheme chgLayout">
        <pc:chgData name="jing guo" userId="3cf27de5-6694-4e43-bd99-ac7b83aeb7ed" providerId="ADAL" clId="{37E86482-35A1-4FE4-9591-7ACE271D8647}" dt="2021-09-17T06:08:25.015" v="2952" actId="47"/>
        <pc:sldMkLst>
          <pc:docMk/>
          <pc:sldMk cId="0" sldId="412"/>
        </pc:sldMkLst>
        <pc:spChg chg="mod">
          <ac:chgData name="jing guo" userId="3cf27de5-6694-4e43-bd99-ac7b83aeb7ed" providerId="ADAL" clId="{37E86482-35A1-4FE4-9591-7ACE271D8647}" dt="2021-09-17T06:08:16.140" v="2951" actId="1076"/>
          <ac:spMkLst>
            <pc:docMk/>
            <pc:sldMk cId="0" sldId="412"/>
            <ac:spMk id="3" creationId="{B00AD9DB-0E43-4184-B105-EDA9E8D62AFA}"/>
          </ac:spMkLst>
        </pc:spChg>
      </pc:sldChg>
      <pc:sldChg chg="modSp add del mod modTransition modClrScheme chgLayout">
        <pc:chgData name="jing guo" userId="3cf27de5-6694-4e43-bd99-ac7b83aeb7ed" providerId="ADAL" clId="{37E86482-35A1-4FE4-9591-7ACE271D8647}" dt="2021-09-17T08:21:44.401" v="3425"/>
        <pc:sldMkLst>
          <pc:docMk/>
          <pc:sldMk cId="0" sldId="413"/>
        </pc:sldMkLst>
        <pc:spChg chg="mod">
          <ac:chgData name="jing guo" userId="3cf27de5-6694-4e43-bd99-ac7b83aeb7ed" providerId="ADAL" clId="{37E86482-35A1-4FE4-9591-7ACE271D8647}" dt="2021-09-17T06:08:57.345" v="2961" actId="1076"/>
          <ac:spMkLst>
            <pc:docMk/>
            <pc:sldMk cId="0" sldId="413"/>
            <ac:spMk id="3" creationId="{5C30A061-D70E-4D18-848B-97E0E2E83145}"/>
          </ac:spMkLst>
        </pc:spChg>
        <pc:spChg chg="mod">
          <ac:chgData name="jing guo" userId="3cf27de5-6694-4e43-bd99-ac7b83aeb7ed" providerId="ADAL" clId="{37E86482-35A1-4FE4-9591-7ACE271D8647}" dt="2021-09-17T06:09:01.293" v="2962" actId="1076"/>
          <ac:spMkLst>
            <pc:docMk/>
            <pc:sldMk cId="0" sldId="413"/>
            <ac:spMk id="40963" creationId="{2E53AB40-63D2-4258-99FD-C89C6CCE50E5}"/>
          </ac:spMkLst>
        </pc:spChg>
      </pc:sldChg>
      <pc:sldChg chg="modSp add del mod modTransition modClrScheme chgLayout">
        <pc:chgData name="jing guo" userId="3cf27de5-6694-4e43-bd99-ac7b83aeb7ed" providerId="ADAL" clId="{37E86482-35A1-4FE4-9591-7ACE271D8647}" dt="2021-09-17T08:21:44.401" v="3425"/>
        <pc:sldMkLst>
          <pc:docMk/>
          <pc:sldMk cId="0" sldId="414"/>
        </pc:sldMkLst>
        <pc:spChg chg="mod">
          <ac:chgData name="jing guo" userId="3cf27de5-6694-4e43-bd99-ac7b83aeb7ed" providerId="ADAL" clId="{37E86482-35A1-4FE4-9591-7ACE271D8647}" dt="2021-09-17T06:09:10.479" v="2964" actId="1076"/>
          <ac:spMkLst>
            <pc:docMk/>
            <pc:sldMk cId="0" sldId="414"/>
            <ac:spMk id="3" creationId="{0C1CAEBB-939A-4C7B-8981-054B321F5B39}"/>
          </ac:spMkLst>
        </pc:spChg>
        <pc:spChg chg="mod">
          <ac:chgData name="jing guo" userId="3cf27de5-6694-4e43-bd99-ac7b83aeb7ed" providerId="ADAL" clId="{37E86482-35A1-4FE4-9591-7ACE271D8647}" dt="2021-09-17T06:09:15.024" v="2966" actId="1076"/>
          <ac:spMkLst>
            <pc:docMk/>
            <pc:sldMk cId="0" sldId="414"/>
            <ac:spMk id="41987" creationId="{488A6112-437D-487A-B9B4-2399ABA4C137}"/>
          </ac:spMkLst>
        </pc:spChg>
      </pc:sldChg>
      <pc:sldChg chg="modSp add mod modTransition modClrScheme chgLayout">
        <pc:chgData name="jing guo" userId="3cf27de5-6694-4e43-bd99-ac7b83aeb7ed" providerId="ADAL" clId="{37E86482-35A1-4FE4-9591-7ACE271D8647}" dt="2021-09-17T08:21:44.401" v="3425"/>
        <pc:sldMkLst>
          <pc:docMk/>
          <pc:sldMk cId="0" sldId="415"/>
        </pc:sldMkLst>
        <pc:spChg chg="mod">
          <ac:chgData name="jing guo" userId="3cf27de5-6694-4e43-bd99-ac7b83aeb7ed" providerId="ADAL" clId="{37E86482-35A1-4FE4-9591-7ACE271D8647}" dt="2021-09-17T06:09:35.366" v="2970" actId="14100"/>
          <ac:spMkLst>
            <pc:docMk/>
            <pc:sldMk cId="0" sldId="415"/>
            <ac:spMk id="43011" creationId="{85351538-7C27-41E4-9BE4-9411F454F652}"/>
          </ac:spMkLst>
        </pc:spChg>
      </pc:sldChg>
      <pc:sldChg chg="addSp delSp modSp add mod modTransition modClrScheme chgLayout">
        <pc:chgData name="jing guo" userId="3cf27de5-6694-4e43-bd99-ac7b83aeb7ed" providerId="ADAL" clId="{37E86482-35A1-4FE4-9591-7ACE271D8647}" dt="2021-09-17T08:21:44.401" v="3425"/>
        <pc:sldMkLst>
          <pc:docMk/>
          <pc:sldMk cId="0" sldId="416"/>
        </pc:sldMkLst>
        <pc:spChg chg="add mod">
          <ac:chgData name="jing guo" userId="3cf27de5-6694-4e43-bd99-ac7b83aeb7ed" providerId="ADAL" clId="{37E86482-35A1-4FE4-9591-7ACE271D8647}" dt="2021-09-17T06:04:51.686" v="2899" actId="20578"/>
          <ac:spMkLst>
            <pc:docMk/>
            <pc:sldMk cId="0" sldId="416"/>
            <ac:spMk id="12" creationId="{E59B1FEB-0B07-4B2E-890F-D1E2A2E82C11}"/>
          </ac:spMkLst>
        </pc:spChg>
        <pc:spChg chg="mod">
          <ac:chgData name="jing guo" userId="3cf27de5-6694-4e43-bd99-ac7b83aeb7ed" providerId="ADAL" clId="{37E86482-35A1-4FE4-9591-7ACE271D8647}" dt="2021-09-17T06:06:35.012" v="2924" actId="20577"/>
          <ac:spMkLst>
            <pc:docMk/>
            <pc:sldMk cId="0" sldId="416"/>
            <ac:spMk id="18" creationId="{BD98BAA1-CED7-4BD8-9D8A-A4B0685423DA}"/>
          </ac:spMkLst>
        </pc:spChg>
        <pc:spChg chg="del">
          <ac:chgData name="jing guo" userId="3cf27de5-6694-4e43-bd99-ac7b83aeb7ed" providerId="ADAL" clId="{37E86482-35A1-4FE4-9591-7ACE271D8647}" dt="2021-09-17T06:04:12.906" v="2853" actId="478"/>
          <ac:spMkLst>
            <pc:docMk/>
            <pc:sldMk cId="0" sldId="416"/>
            <ac:spMk id="33798" creationId="{CA970575-72E8-4132-9B9A-AD09CAC9F3C0}"/>
          </ac:spMkLst>
        </pc:spChg>
        <pc:spChg chg="mod">
          <ac:chgData name="jing guo" userId="3cf27de5-6694-4e43-bd99-ac7b83aeb7ed" providerId="ADAL" clId="{37E86482-35A1-4FE4-9591-7ACE271D8647}" dt="2021-09-17T06:04:23.254" v="2855" actId="20577"/>
          <ac:spMkLst>
            <pc:docMk/>
            <pc:sldMk cId="0" sldId="416"/>
            <ac:spMk id="33799" creationId="{9410708F-3EB6-49F1-98AE-3668A6083D23}"/>
          </ac:spMkLst>
        </pc:spChg>
        <pc:spChg chg="mod">
          <ac:chgData name="jing guo" userId="3cf27de5-6694-4e43-bd99-ac7b83aeb7ed" providerId="ADAL" clId="{37E86482-35A1-4FE4-9591-7ACE271D8647}" dt="2021-09-17T06:04:24.810" v="2856" actId="20577"/>
          <ac:spMkLst>
            <pc:docMk/>
            <pc:sldMk cId="0" sldId="416"/>
            <ac:spMk id="33800" creationId="{0A9C61AF-E065-448F-8A80-594CE738F0AE}"/>
          </ac:spMkLst>
        </pc:spChg>
      </pc:sldChg>
      <pc:sldChg chg="addSp delSp modSp add mod modTransition modClrScheme chgLayout">
        <pc:chgData name="jing guo" userId="3cf27de5-6694-4e43-bd99-ac7b83aeb7ed" providerId="ADAL" clId="{37E86482-35A1-4FE4-9591-7ACE271D8647}" dt="2021-09-17T08:21:44.401" v="3425"/>
        <pc:sldMkLst>
          <pc:docMk/>
          <pc:sldMk cId="0" sldId="417"/>
        </pc:sldMkLst>
        <pc:spChg chg="mod">
          <ac:chgData name="jing guo" userId="3cf27de5-6694-4e43-bd99-ac7b83aeb7ed" providerId="ADAL" clId="{37E86482-35A1-4FE4-9591-7ACE271D8647}" dt="2021-09-17T06:11:19.997" v="2996" actId="14100"/>
          <ac:spMkLst>
            <pc:docMk/>
            <pc:sldMk cId="0" sldId="417"/>
            <ac:spMk id="8" creationId="{BAC1CA78-D5C7-4221-8EBC-526E23BEF61F}"/>
          </ac:spMkLst>
        </pc:spChg>
        <pc:spChg chg="add mod">
          <ac:chgData name="jing guo" userId="3cf27de5-6694-4e43-bd99-ac7b83aeb7ed" providerId="ADAL" clId="{37E86482-35A1-4FE4-9591-7ACE271D8647}" dt="2021-09-17T06:11:09.739" v="2994" actId="1035"/>
          <ac:spMkLst>
            <pc:docMk/>
            <pc:sldMk cId="0" sldId="417"/>
            <ac:spMk id="12" creationId="{32D68653-7DC9-44C1-A787-EC838C0EA2E6}"/>
          </ac:spMkLst>
        </pc:spChg>
        <pc:spChg chg="add mod">
          <ac:chgData name="jing guo" userId="3cf27de5-6694-4e43-bd99-ac7b83aeb7ed" providerId="ADAL" clId="{37E86482-35A1-4FE4-9591-7ACE271D8647}" dt="2021-09-17T06:11:09.739" v="2994" actId="1035"/>
          <ac:spMkLst>
            <pc:docMk/>
            <pc:sldMk cId="0" sldId="417"/>
            <ac:spMk id="14" creationId="{60F1EB01-D9BA-4388-AA6B-634FC362E657}"/>
          </ac:spMkLst>
        </pc:spChg>
        <pc:spChg chg="add mod">
          <ac:chgData name="jing guo" userId="3cf27de5-6694-4e43-bd99-ac7b83aeb7ed" providerId="ADAL" clId="{37E86482-35A1-4FE4-9591-7ACE271D8647}" dt="2021-09-17T06:11:09.739" v="2994" actId="1035"/>
          <ac:spMkLst>
            <pc:docMk/>
            <pc:sldMk cId="0" sldId="417"/>
            <ac:spMk id="15" creationId="{299DE374-CDC5-432D-AED2-F4CBADD90C7C}"/>
          </ac:spMkLst>
        </pc:spChg>
        <pc:spChg chg="mod">
          <ac:chgData name="jing guo" userId="3cf27de5-6694-4e43-bd99-ac7b83aeb7ed" providerId="ADAL" clId="{37E86482-35A1-4FE4-9591-7ACE271D8647}" dt="2021-09-17T06:09:51.392" v="2983" actId="1076"/>
          <ac:spMkLst>
            <pc:docMk/>
            <pc:sldMk cId="0" sldId="417"/>
            <ac:spMk id="18" creationId="{85D8574E-DFAB-4691-B280-25A36ACE2B39}"/>
          </ac:spMkLst>
        </pc:spChg>
        <pc:spChg chg="del">
          <ac:chgData name="jing guo" userId="3cf27de5-6694-4e43-bd99-ac7b83aeb7ed" providerId="ADAL" clId="{37E86482-35A1-4FE4-9591-7ACE271D8647}" dt="2021-09-17T06:10:34.429" v="2986" actId="478"/>
          <ac:spMkLst>
            <pc:docMk/>
            <pc:sldMk cId="0" sldId="417"/>
            <ac:spMk id="44038" creationId="{B75654D3-38C4-4B17-9AF5-FE137A907C6F}"/>
          </ac:spMkLst>
        </pc:spChg>
        <pc:spChg chg="del">
          <ac:chgData name="jing guo" userId="3cf27de5-6694-4e43-bd99-ac7b83aeb7ed" providerId="ADAL" clId="{37E86482-35A1-4FE4-9591-7ACE271D8647}" dt="2021-09-17T06:10:34.429" v="2986" actId="478"/>
          <ac:spMkLst>
            <pc:docMk/>
            <pc:sldMk cId="0" sldId="417"/>
            <ac:spMk id="44039" creationId="{4681B8CF-89B9-45F3-A97A-4F19C5323402}"/>
          </ac:spMkLst>
        </pc:spChg>
        <pc:spChg chg="del">
          <ac:chgData name="jing guo" userId="3cf27de5-6694-4e43-bd99-ac7b83aeb7ed" providerId="ADAL" clId="{37E86482-35A1-4FE4-9591-7ACE271D8647}" dt="2021-09-17T06:10:34.429" v="2986" actId="478"/>
          <ac:spMkLst>
            <pc:docMk/>
            <pc:sldMk cId="0" sldId="417"/>
            <ac:spMk id="44040" creationId="{AD1807E0-838B-40B9-9573-BADB403B6E4E}"/>
          </ac:spMkLst>
        </pc:spChg>
        <pc:spChg chg="add del">
          <ac:chgData name="jing guo" userId="3cf27de5-6694-4e43-bd99-ac7b83aeb7ed" providerId="ADAL" clId="{37E86482-35A1-4FE4-9591-7ACE271D8647}" dt="2021-09-17T06:10:59.999" v="2991" actId="478"/>
          <ac:spMkLst>
            <pc:docMk/>
            <pc:sldMk cId="0" sldId="417"/>
            <ac:spMk id="44043" creationId="{F28C5669-F3B2-4E31-8C40-0AB7239C3B74}"/>
          </ac:spMkLst>
        </pc:spChg>
        <pc:grpChg chg="add del mod">
          <ac:chgData name="jing guo" userId="3cf27de5-6694-4e43-bd99-ac7b83aeb7ed" providerId="ADAL" clId="{37E86482-35A1-4FE4-9591-7ACE271D8647}" dt="2021-09-17T06:10:59.999" v="2991" actId="478"/>
          <ac:grpSpMkLst>
            <pc:docMk/>
            <pc:sldMk cId="0" sldId="417"/>
            <ac:grpSpMk id="44041" creationId="{AC2A5041-A066-4342-93EC-26859B037EEC}"/>
          </ac:grpSpMkLst>
        </pc:grpChg>
      </pc:sldChg>
      <pc:sldChg chg="add del">
        <pc:chgData name="jing guo" userId="3cf27de5-6694-4e43-bd99-ac7b83aeb7ed" providerId="ADAL" clId="{37E86482-35A1-4FE4-9591-7ACE271D8647}" dt="2021-09-17T06:11:29.560" v="2998" actId="47"/>
        <pc:sldMkLst>
          <pc:docMk/>
          <pc:sldMk cId="0" sldId="418"/>
        </pc:sldMkLst>
      </pc:sldChg>
      <pc:sldChg chg="add del">
        <pc:chgData name="jing guo" userId="3cf27de5-6694-4e43-bd99-ac7b83aeb7ed" providerId="ADAL" clId="{37E86482-35A1-4FE4-9591-7ACE271D8647}" dt="2021-09-17T06:11:35.170" v="3000" actId="47"/>
        <pc:sldMkLst>
          <pc:docMk/>
          <pc:sldMk cId="0" sldId="419"/>
        </pc:sldMkLst>
      </pc:sldChg>
      <pc:sldChg chg="add del">
        <pc:chgData name="jing guo" userId="3cf27de5-6694-4e43-bd99-ac7b83aeb7ed" providerId="ADAL" clId="{37E86482-35A1-4FE4-9591-7ACE271D8647}" dt="2021-09-17T06:12:13.692" v="3001" actId="47"/>
        <pc:sldMkLst>
          <pc:docMk/>
          <pc:sldMk cId="0" sldId="420"/>
        </pc:sldMkLst>
      </pc:sldChg>
      <pc:sldChg chg="modSp add mod modTransition modClrScheme chgLayout">
        <pc:chgData name="jing guo" userId="3cf27de5-6694-4e43-bd99-ac7b83aeb7ed" providerId="ADAL" clId="{37E86482-35A1-4FE4-9591-7ACE271D8647}" dt="2021-09-17T08:21:44.401" v="3425"/>
        <pc:sldMkLst>
          <pc:docMk/>
          <pc:sldMk cId="0" sldId="421"/>
        </pc:sldMkLst>
        <pc:spChg chg="mod">
          <ac:chgData name="jing guo" userId="3cf27de5-6694-4e43-bd99-ac7b83aeb7ed" providerId="ADAL" clId="{37E86482-35A1-4FE4-9591-7ACE271D8647}" dt="2021-09-17T06:12:20.666" v="3003" actId="1076"/>
          <ac:spMkLst>
            <pc:docMk/>
            <pc:sldMk cId="0" sldId="421"/>
            <ac:spMk id="3" creationId="{968A47CE-21FA-4998-9231-3C96B814506B}"/>
          </ac:spMkLst>
        </pc:spChg>
      </pc:sldChg>
      <pc:sldChg chg="modSp add del mod modClrScheme chgLayout">
        <pc:chgData name="jing guo" userId="3cf27de5-6694-4e43-bd99-ac7b83aeb7ed" providerId="ADAL" clId="{37E86482-35A1-4FE4-9591-7ACE271D8647}" dt="2021-09-17T08:11:40.560" v="3394" actId="2696"/>
        <pc:sldMkLst>
          <pc:docMk/>
          <pc:sldMk cId="3049662640" sldId="422"/>
        </pc:sldMkLst>
        <pc:spChg chg="mod">
          <ac:chgData name="jing guo" userId="3cf27de5-6694-4e43-bd99-ac7b83aeb7ed" providerId="ADAL" clId="{37E86482-35A1-4FE4-9591-7ACE271D8647}" dt="2021-09-17T06:01:46.682" v="2832" actId="1076"/>
          <ac:spMkLst>
            <pc:docMk/>
            <pc:sldMk cId="3049662640" sldId="422"/>
            <ac:spMk id="2" creationId="{BADA2853-5E3B-4F8A-BABA-A69E9033B119}"/>
          </ac:spMkLst>
        </pc:spChg>
      </pc:sldChg>
      <pc:sldChg chg="modSp add mod modTransition modClrScheme chgLayout">
        <pc:chgData name="jing guo" userId="3cf27de5-6694-4e43-bd99-ac7b83aeb7ed" providerId="ADAL" clId="{37E86482-35A1-4FE4-9591-7ACE271D8647}" dt="2021-09-17T08:21:44.401" v="3425"/>
        <pc:sldMkLst>
          <pc:docMk/>
          <pc:sldMk cId="0" sldId="423"/>
        </pc:sldMkLst>
        <pc:spChg chg="mod">
          <ac:chgData name="jing guo" userId="3cf27de5-6694-4e43-bd99-ac7b83aeb7ed" providerId="ADAL" clId="{37E86482-35A1-4FE4-9591-7ACE271D8647}" dt="2021-09-17T06:01:54.971" v="2834" actId="1076"/>
          <ac:spMkLst>
            <pc:docMk/>
            <pc:sldMk cId="0" sldId="423"/>
            <ac:spMk id="2" creationId="{289E3584-1288-4D5D-A61E-D72B4541F26D}"/>
          </ac:spMkLst>
        </pc:spChg>
      </pc:sldChg>
      <pc:sldChg chg="addSp delSp modSp add mod modTransition modClrScheme chgLayout">
        <pc:chgData name="jing guo" userId="3cf27de5-6694-4e43-bd99-ac7b83aeb7ed" providerId="ADAL" clId="{37E86482-35A1-4FE4-9591-7ACE271D8647}" dt="2021-09-17T08:21:44.401" v="3425"/>
        <pc:sldMkLst>
          <pc:docMk/>
          <pc:sldMk cId="0" sldId="424"/>
        </pc:sldMkLst>
        <pc:spChg chg="mod">
          <ac:chgData name="jing guo" userId="3cf27de5-6694-4e43-bd99-ac7b83aeb7ed" providerId="ADAL" clId="{37E86482-35A1-4FE4-9591-7ACE271D8647}" dt="2021-09-17T06:14:20.174" v="3032" actId="1076"/>
          <ac:spMkLst>
            <pc:docMk/>
            <pc:sldMk cId="0" sldId="424"/>
            <ac:spMk id="8" creationId="{25EDD2EC-20B4-45EA-93E3-35ACBA815066}"/>
          </ac:spMkLst>
        </pc:spChg>
        <pc:spChg chg="add mod">
          <ac:chgData name="jing guo" userId="3cf27de5-6694-4e43-bd99-ac7b83aeb7ed" providerId="ADAL" clId="{37E86482-35A1-4FE4-9591-7ACE271D8647}" dt="2021-09-17T06:14:02.497" v="3028" actId="1076"/>
          <ac:spMkLst>
            <pc:docMk/>
            <pc:sldMk cId="0" sldId="424"/>
            <ac:spMk id="12" creationId="{71C0F0D2-AEF0-4418-9EC5-DB866309F49E}"/>
          </ac:spMkLst>
        </pc:spChg>
        <pc:spChg chg="add del mod">
          <ac:chgData name="jing guo" userId="3cf27de5-6694-4e43-bd99-ac7b83aeb7ed" providerId="ADAL" clId="{37E86482-35A1-4FE4-9591-7ACE271D8647}" dt="2021-09-17T06:14:13.790" v="3031" actId="478"/>
          <ac:spMkLst>
            <pc:docMk/>
            <pc:sldMk cId="0" sldId="424"/>
            <ac:spMk id="14" creationId="{11F42089-0192-4058-B58B-21A363D604D7}"/>
          </ac:spMkLst>
        </pc:spChg>
        <pc:spChg chg="add mod">
          <ac:chgData name="jing guo" userId="3cf27de5-6694-4e43-bd99-ac7b83aeb7ed" providerId="ADAL" clId="{37E86482-35A1-4FE4-9591-7ACE271D8647}" dt="2021-09-17T06:14:02.497" v="3028" actId="1076"/>
          <ac:spMkLst>
            <pc:docMk/>
            <pc:sldMk cId="0" sldId="424"/>
            <ac:spMk id="15" creationId="{E639161E-5C55-44ED-90DE-814EC95ACFB5}"/>
          </ac:spMkLst>
        </pc:spChg>
        <pc:spChg chg="mod">
          <ac:chgData name="jing guo" userId="3cf27de5-6694-4e43-bd99-ac7b83aeb7ed" providerId="ADAL" clId="{37E86482-35A1-4FE4-9591-7ACE271D8647}" dt="2021-09-17T06:13:08.209" v="3023" actId="1076"/>
          <ac:spMkLst>
            <pc:docMk/>
            <pc:sldMk cId="0" sldId="424"/>
            <ac:spMk id="18" creationId="{43BF6B71-C82D-43E7-8D14-D615336FE4C6}"/>
          </ac:spMkLst>
        </pc:spChg>
        <pc:spChg chg="del">
          <ac:chgData name="jing guo" userId="3cf27de5-6694-4e43-bd99-ac7b83aeb7ed" providerId="ADAL" clId="{37E86482-35A1-4FE4-9591-7ACE271D8647}" dt="2021-09-17T06:13:35.367" v="3024" actId="478"/>
          <ac:spMkLst>
            <pc:docMk/>
            <pc:sldMk cId="0" sldId="424"/>
            <ac:spMk id="56326" creationId="{F81C082D-9CDF-4728-8AB6-4B5116E5CED8}"/>
          </ac:spMkLst>
        </pc:spChg>
        <pc:spChg chg="del">
          <ac:chgData name="jing guo" userId="3cf27de5-6694-4e43-bd99-ac7b83aeb7ed" providerId="ADAL" clId="{37E86482-35A1-4FE4-9591-7ACE271D8647}" dt="2021-09-17T06:13:35.367" v="3024" actId="478"/>
          <ac:spMkLst>
            <pc:docMk/>
            <pc:sldMk cId="0" sldId="424"/>
            <ac:spMk id="56327" creationId="{9D6F75CF-AE1B-40E5-BF9A-0A216135A5DE}"/>
          </ac:spMkLst>
        </pc:spChg>
        <pc:spChg chg="mod">
          <ac:chgData name="jing guo" userId="3cf27de5-6694-4e43-bd99-ac7b83aeb7ed" providerId="ADAL" clId="{37E86482-35A1-4FE4-9591-7ACE271D8647}" dt="2021-09-17T06:14:20.174" v="3032" actId="1076"/>
          <ac:spMkLst>
            <pc:docMk/>
            <pc:sldMk cId="0" sldId="424"/>
            <ac:spMk id="56328" creationId="{C54E4978-0AA7-4B82-83FE-D4CB48543E7E}"/>
          </ac:spMkLst>
        </pc:spChg>
        <pc:spChg chg="mod">
          <ac:chgData name="jing guo" userId="3cf27de5-6694-4e43-bd99-ac7b83aeb7ed" providerId="ADAL" clId="{37E86482-35A1-4FE4-9591-7ACE271D8647}" dt="2021-09-17T06:14:20.174" v="3032" actId="1076"/>
          <ac:spMkLst>
            <pc:docMk/>
            <pc:sldMk cId="0" sldId="424"/>
            <ac:spMk id="56331" creationId="{126BBAF5-E866-4A21-A76B-0D59F322AD3B}"/>
          </ac:spMkLst>
        </pc:spChg>
        <pc:grpChg chg="mod">
          <ac:chgData name="jing guo" userId="3cf27de5-6694-4e43-bd99-ac7b83aeb7ed" providerId="ADAL" clId="{37E86482-35A1-4FE4-9591-7ACE271D8647}" dt="2021-09-17T06:14:20.174" v="3032" actId="1076"/>
          <ac:grpSpMkLst>
            <pc:docMk/>
            <pc:sldMk cId="0" sldId="424"/>
            <ac:grpSpMk id="56329" creationId="{E1C810EC-4A92-4723-807E-38F25F3F7541}"/>
          </ac:grpSpMkLst>
        </pc:grpChg>
      </pc:sldChg>
      <pc:sldChg chg="modSp add mod modTransition modClrScheme chgLayout">
        <pc:chgData name="jing guo" userId="3cf27de5-6694-4e43-bd99-ac7b83aeb7ed" providerId="ADAL" clId="{37E86482-35A1-4FE4-9591-7ACE271D8647}" dt="2021-09-17T08:21:44.401" v="3425"/>
        <pc:sldMkLst>
          <pc:docMk/>
          <pc:sldMk cId="0" sldId="425"/>
        </pc:sldMkLst>
        <pc:spChg chg="mod">
          <ac:chgData name="jing guo" userId="3cf27de5-6694-4e43-bd99-ac7b83aeb7ed" providerId="ADAL" clId="{37E86482-35A1-4FE4-9591-7ACE271D8647}" dt="2021-09-17T06:14:31.640" v="3034" actId="1076"/>
          <ac:spMkLst>
            <pc:docMk/>
            <pc:sldMk cId="0" sldId="425"/>
            <ac:spMk id="3" creationId="{5FC2E569-3419-4B88-B1B4-BC69295062D4}"/>
          </ac:spMkLst>
        </pc:spChg>
      </pc:sldChg>
      <pc:sldChg chg="modSp add mod modTransition modClrScheme chgLayout">
        <pc:chgData name="jing guo" userId="3cf27de5-6694-4e43-bd99-ac7b83aeb7ed" providerId="ADAL" clId="{37E86482-35A1-4FE4-9591-7ACE271D8647}" dt="2021-09-17T08:21:44.401" v="3425"/>
        <pc:sldMkLst>
          <pc:docMk/>
          <pc:sldMk cId="0" sldId="426"/>
        </pc:sldMkLst>
        <pc:spChg chg="mod">
          <ac:chgData name="jing guo" userId="3cf27de5-6694-4e43-bd99-ac7b83aeb7ed" providerId="ADAL" clId="{37E86482-35A1-4FE4-9591-7ACE271D8647}" dt="2021-09-17T06:12:27.971" v="3005" actId="1076"/>
          <ac:spMkLst>
            <pc:docMk/>
            <pc:sldMk cId="0" sldId="426"/>
            <ac:spMk id="3" creationId="{3602BD50-02FE-417C-9D80-B89766177756}"/>
          </ac:spMkLst>
        </pc:spChg>
      </pc:sldChg>
      <pc:sldChg chg="modSp add mod modTransition modClrScheme chgLayout">
        <pc:chgData name="jing guo" userId="3cf27de5-6694-4e43-bd99-ac7b83aeb7ed" providerId="ADAL" clId="{37E86482-35A1-4FE4-9591-7ACE271D8647}" dt="2021-09-17T08:21:44.401" v="3425"/>
        <pc:sldMkLst>
          <pc:docMk/>
          <pc:sldMk cId="0" sldId="427"/>
        </pc:sldMkLst>
        <pc:spChg chg="mod">
          <ac:chgData name="jing guo" userId="3cf27de5-6694-4e43-bd99-ac7b83aeb7ed" providerId="ADAL" clId="{37E86482-35A1-4FE4-9591-7ACE271D8647}" dt="2021-09-17T06:12:34.518" v="3007" actId="1076"/>
          <ac:spMkLst>
            <pc:docMk/>
            <pc:sldMk cId="0" sldId="427"/>
            <ac:spMk id="3" creationId="{224459E1-2B9A-42F4-9582-A1BFC29D4133}"/>
          </ac:spMkLst>
        </pc:spChg>
      </pc:sldChg>
      <pc:sldChg chg="modSp add mod modTransition modClrScheme chgLayout">
        <pc:chgData name="jing guo" userId="3cf27de5-6694-4e43-bd99-ac7b83aeb7ed" providerId="ADAL" clId="{37E86482-35A1-4FE4-9591-7ACE271D8647}" dt="2021-09-17T08:21:44.401" v="3425"/>
        <pc:sldMkLst>
          <pc:docMk/>
          <pc:sldMk cId="0" sldId="428"/>
        </pc:sldMkLst>
        <pc:spChg chg="mod">
          <ac:chgData name="jing guo" userId="3cf27de5-6694-4e43-bd99-ac7b83aeb7ed" providerId="ADAL" clId="{37E86482-35A1-4FE4-9591-7ACE271D8647}" dt="2021-09-17T06:12:43.257" v="3009" actId="1076"/>
          <ac:spMkLst>
            <pc:docMk/>
            <pc:sldMk cId="0" sldId="428"/>
            <ac:spMk id="3" creationId="{1F695E84-1321-46F6-95D4-742DA3A1FCF4}"/>
          </ac:spMkLst>
        </pc:spChg>
      </pc:sldChg>
      <pc:sldChg chg="modSp add mod modTransition modClrScheme chgLayout">
        <pc:chgData name="jing guo" userId="3cf27de5-6694-4e43-bd99-ac7b83aeb7ed" providerId="ADAL" clId="{37E86482-35A1-4FE4-9591-7ACE271D8647}" dt="2021-09-17T08:21:44.401" v="3425"/>
        <pc:sldMkLst>
          <pc:docMk/>
          <pc:sldMk cId="0" sldId="429"/>
        </pc:sldMkLst>
        <pc:spChg chg="mod">
          <ac:chgData name="jing guo" userId="3cf27de5-6694-4e43-bd99-ac7b83aeb7ed" providerId="ADAL" clId="{37E86482-35A1-4FE4-9591-7ACE271D8647}" dt="2021-09-17T06:12:53.376" v="3014" actId="1036"/>
          <ac:spMkLst>
            <pc:docMk/>
            <pc:sldMk cId="0" sldId="429"/>
            <ac:spMk id="3" creationId="{835B52EB-F735-485B-8DDE-C3983F8D264A}"/>
          </ac:spMkLst>
        </pc:spChg>
      </pc:sldChg>
      <pc:sldChg chg="add mod modTransition modClrScheme chgLayout">
        <pc:chgData name="jing guo" userId="3cf27de5-6694-4e43-bd99-ac7b83aeb7ed" providerId="ADAL" clId="{37E86482-35A1-4FE4-9591-7ACE271D8647}" dt="2021-09-17T08:21:44.401" v="3425"/>
        <pc:sldMkLst>
          <pc:docMk/>
          <pc:sldMk cId="0" sldId="430"/>
        </pc:sldMkLst>
      </pc:sldChg>
      <pc:sldChg chg="modSp add mod modTransition modClrScheme chgLayout">
        <pc:chgData name="jing guo" userId="3cf27de5-6694-4e43-bd99-ac7b83aeb7ed" providerId="ADAL" clId="{37E86482-35A1-4FE4-9591-7ACE271D8647}" dt="2021-09-17T08:21:44.401" v="3425"/>
        <pc:sldMkLst>
          <pc:docMk/>
          <pc:sldMk cId="0" sldId="431"/>
        </pc:sldMkLst>
        <pc:spChg chg="mod">
          <ac:chgData name="jing guo" userId="3cf27de5-6694-4e43-bd99-ac7b83aeb7ed" providerId="ADAL" clId="{37E86482-35A1-4FE4-9591-7ACE271D8647}" dt="2021-09-17T06:01:22.187" v="2826" actId="1076"/>
          <ac:spMkLst>
            <pc:docMk/>
            <pc:sldMk cId="0" sldId="431"/>
            <ac:spMk id="2" creationId="{68105E74-E5B8-43C8-B737-0566F2A816F0}"/>
          </ac:spMkLst>
        </pc:spChg>
      </pc:sldChg>
      <pc:sldChg chg="modSp add mod modTransition modClrScheme chgLayout">
        <pc:chgData name="jing guo" userId="3cf27de5-6694-4e43-bd99-ac7b83aeb7ed" providerId="ADAL" clId="{37E86482-35A1-4FE4-9591-7ACE271D8647}" dt="2021-09-17T08:21:44.401" v="3425"/>
        <pc:sldMkLst>
          <pc:docMk/>
          <pc:sldMk cId="0" sldId="432"/>
        </pc:sldMkLst>
        <pc:spChg chg="mod">
          <ac:chgData name="jing guo" userId="3cf27de5-6694-4e43-bd99-ac7b83aeb7ed" providerId="ADAL" clId="{37E86482-35A1-4FE4-9591-7ACE271D8647}" dt="2021-09-17T06:01:32.694" v="2828" actId="1076"/>
          <ac:spMkLst>
            <pc:docMk/>
            <pc:sldMk cId="0" sldId="432"/>
            <ac:spMk id="2" creationId="{C4B0CB4D-98CA-4F58-9762-C367B0B81930}"/>
          </ac:spMkLst>
        </pc:spChg>
      </pc:sldChg>
      <pc:sldChg chg="modSp add mod modTransition modClrScheme chgLayout">
        <pc:chgData name="jing guo" userId="3cf27de5-6694-4e43-bd99-ac7b83aeb7ed" providerId="ADAL" clId="{37E86482-35A1-4FE4-9591-7ACE271D8647}" dt="2021-09-17T08:21:44.401" v="3425"/>
        <pc:sldMkLst>
          <pc:docMk/>
          <pc:sldMk cId="0" sldId="433"/>
        </pc:sldMkLst>
        <pc:spChg chg="mod">
          <ac:chgData name="jing guo" userId="3cf27de5-6694-4e43-bd99-ac7b83aeb7ed" providerId="ADAL" clId="{37E86482-35A1-4FE4-9591-7ACE271D8647}" dt="2021-09-17T06:01:39.692" v="2830" actId="1076"/>
          <ac:spMkLst>
            <pc:docMk/>
            <pc:sldMk cId="0" sldId="433"/>
            <ac:spMk id="2" creationId="{F33FE7BA-8C17-4789-9023-4280854F4D43}"/>
          </ac:spMkLst>
        </pc:spChg>
      </pc:sldChg>
      <pc:sldChg chg="modSp add del mod modTransition modClrScheme chgLayout">
        <pc:chgData name="jing guo" userId="3cf27de5-6694-4e43-bd99-ac7b83aeb7ed" providerId="ADAL" clId="{37E86482-35A1-4FE4-9591-7ACE271D8647}" dt="2021-09-17T08:23:11.817" v="3426" actId="47"/>
        <pc:sldMkLst>
          <pc:docMk/>
          <pc:sldMk cId="0" sldId="434"/>
        </pc:sldMkLst>
        <pc:spChg chg="mod">
          <ac:chgData name="jing guo" userId="3cf27de5-6694-4e43-bd99-ac7b83aeb7ed" providerId="ADAL" clId="{37E86482-35A1-4FE4-9591-7ACE271D8647}" dt="2021-09-17T06:02:02.567" v="2836" actId="1076"/>
          <ac:spMkLst>
            <pc:docMk/>
            <pc:sldMk cId="0" sldId="434"/>
            <ac:spMk id="2" creationId="{CE1060FF-6FCD-422B-A490-B54D11C44A80}"/>
          </ac:spMkLst>
        </pc:spChg>
      </pc:sldChg>
      <pc:sldChg chg="modSp add del mod modTransition modClrScheme chgLayout">
        <pc:chgData name="jing guo" userId="3cf27de5-6694-4e43-bd99-ac7b83aeb7ed" providerId="ADAL" clId="{37E86482-35A1-4FE4-9591-7ACE271D8647}" dt="2021-09-17T08:23:11.817" v="3426" actId="47"/>
        <pc:sldMkLst>
          <pc:docMk/>
          <pc:sldMk cId="0" sldId="435"/>
        </pc:sldMkLst>
        <pc:spChg chg="mod">
          <ac:chgData name="jing guo" userId="3cf27de5-6694-4e43-bd99-ac7b83aeb7ed" providerId="ADAL" clId="{37E86482-35A1-4FE4-9591-7ACE271D8647}" dt="2021-09-17T06:02:10.120" v="2838" actId="1076"/>
          <ac:spMkLst>
            <pc:docMk/>
            <pc:sldMk cId="0" sldId="435"/>
            <ac:spMk id="2" creationId="{14568BBF-4FAB-4DA9-9DF0-9182E44CDC90}"/>
          </ac:spMkLst>
        </pc:spChg>
      </pc:sldChg>
      <pc:sldChg chg="modSp add del mod modTransition modClrScheme chgLayout">
        <pc:chgData name="jing guo" userId="3cf27de5-6694-4e43-bd99-ac7b83aeb7ed" providerId="ADAL" clId="{37E86482-35A1-4FE4-9591-7ACE271D8647}" dt="2021-09-17T08:23:11.817" v="3426" actId="47"/>
        <pc:sldMkLst>
          <pc:docMk/>
          <pc:sldMk cId="0" sldId="436"/>
        </pc:sldMkLst>
        <pc:spChg chg="mod">
          <ac:chgData name="jing guo" userId="3cf27de5-6694-4e43-bd99-ac7b83aeb7ed" providerId="ADAL" clId="{37E86482-35A1-4FE4-9591-7ACE271D8647}" dt="2021-09-17T06:02:16.653" v="2840" actId="1076"/>
          <ac:spMkLst>
            <pc:docMk/>
            <pc:sldMk cId="0" sldId="436"/>
            <ac:spMk id="2" creationId="{E7E59F8E-ADC6-4BA8-8560-E1E4277A5492}"/>
          </ac:spMkLst>
        </pc:spChg>
      </pc:sldChg>
      <pc:sldChg chg="modSp add del mod modTransition modClrScheme chgLayout">
        <pc:chgData name="jing guo" userId="3cf27de5-6694-4e43-bd99-ac7b83aeb7ed" providerId="ADAL" clId="{37E86482-35A1-4FE4-9591-7ACE271D8647}" dt="2021-09-17T08:23:11.817" v="3426" actId="47"/>
        <pc:sldMkLst>
          <pc:docMk/>
          <pc:sldMk cId="0" sldId="437"/>
        </pc:sldMkLst>
        <pc:spChg chg="mod">
          <ac:chgData name="jing guo" userId="3cf27de5-6694-4e43-bd99-ac7b83aeb7ed" providerId="ADAL" clId="{37E86482-35A1-4FE4-9591-7ACE271D8647}" dt="2021-09-17T06:02:23.103" v="2842" actId="1076"/>
          <ac:spMkLst>
            <pc:docMk/>
            <pc:sldMk cId="0" sldId="437"/>
            <ac:spMk id="2" creationId="{CBE4E851-1A7C-4518-9E44-DE4A1F9A2FC9}"/>
          </ac:spMkLst>
        </pc:spChg>
      </pc:sldChg>
      <pc:sldChg chg="modSp add del mod modTransition modClrScheme chgLayout">
        <pc:chgData name="jing guo" userId="3cf27de5-6694-4e43-bd99-ac7b83aeb7ed" providerId="ADAL" clId="{37E86482-35A1-4FE4-9591-7ACE271D8647}" dt="2021-09-17T08:23:11.817" v="3426" actId="47"/>
        <pc:sldMkLst>
          <pc:docMk/>
          <pc:sldMk cId="0" sldId="438"/>
        </pc:sldMkLst>
        <pc:spChg chg="mod">
          <ac:chgData name="jing guo" userId="3cf27de5-6694-4e43-bd99-ac7b83aeb7ed" providerId="ADAL" clId="{37E86482-35A1-4FE4-9591-7ACE271D8647}" dt="2021-09-17T06:02:40.592" v="2844" actId="1076"/>
          <ac:spMkLst>
            <pc:docMk/>
            <pc:sldMk cId="0" sldId="438"/>
            <ac:spMk id="2" creationId="{3F3DEB66-D0AA-463B-AFA3-F00E122196A3}"/>
          </ac:spMkLst>
        </pc:spChg>
      </pc:sldChg>
      <pc:sldChg chg="modSp add del mod modTransition modClrScheme chgLayout">
        <pc:chgData name="jing guo" userId="3cf27de5-6694-4e43-bd99-ac7b83aeb7ed" providerId="ADAL" clId="{37E86482-35A1-4FE4-9591-7ACE271D8647}" dt="2021-09-17T08:23:11.817" v="3426" actId="47"/>
        <pc:sldMkLst>
          <pc:docMk/>
          <pc:sldMk cId="0" sldId="439"/>
        </pc:sldMkLst>
        <pc:spChg chg="mod">
          <ac:chgData name="jing guo" userId="3cf27de5-6694-4e43-bd99-ac7b83aeb7ed" providerId="ADAL" clId="{37E86482-35A1-4FE4-9591-7ACE271D8647}" dt="2021-09-17T06:02:47.733" v="2846" actId="1076"/>
          <ac:spMkLst>
            <pc:docMk/>
            <pc:sldMk cId="0" sldId="439"/>
            <ac:spMk id="2" creationId="{F8B6B1AB-8E9F-4025-A93C-AC962A19C447}"/>
          </ac:spMkLst>
        </pc:spChg>
      </pc:sldChg>
      <pc:sldChg chg="addSp delSp modSp new mod modTransition modClrScheme chgLayout">
        <pc:chgData name="jing guo" userId="3cf27de5-6694-4e43-bd99-ac7b83aeb7ed" providerId="ADAL" clId="{37E86482-35A1-4FE4-9591-7ACE271D8647}" dt="2021-09-17T08:21:44.401" v="3425"/>
        <pc:sldMkLst>
          <pc:docMk/>
          <pc:sldMk cId="3302333164" sldId="440"/>
        </pc:sldMkLst>
        <pc:spChg chg="del mod ord">
          <ac:chgData name="jing guo" userId="3cf27de5-6694-4e43-bd99-ac7b83aeb7ed" providerId="ADAL" clId="{37E86482-35A1-4FE4-9591-7ACE271D8647}" dt="2021-09-17T05:50:41.842" v="2636" actId="700"/>
          <ac:spMkLst>
            <pc:docMk/>
            <pc:sldMk cId="3302333164" sldId="440"/>
            <ac:spMk id="2" creationId="{49B5679A-7CE4-4879-B33B-BC8024568D8E}"/>
          </ac:spMkLst>
        </pc:spChg>
        <pc:spChg chg="del mod ord">
          <ac:chgData name="jing guo" userId="3cf27de5-6694-4e43-bd99-ac7b83aeb7ed" providerId="ADAL" clId="{37E86482-35A1-4FE4-9591-7ACE271D8647}" dt="2021-09-17T05:50:41.842" v="2636" actId="700"/>
          <ac:spMkLst>
            <pc:docMk/>
            <pc:sldMk cId="3302333164" sldId="440"/>
            <ac:spMk id="3" creationId="{114C9775-8FEB-40D1-9262-B138E75BFECB}"/>
          </ac:spMkLst>
        </pc:spChg>
        <pc:spChg chg="add del mod ord">
          <ac:chgData name="jing guo" userId="3cf27de5-6694-4e43-bd99-ac7b83aeb7ed" providerId="ADAL" clId="{37E86482-35A1-4FE4-9591-7ACE271D8647}" dt="2021-09-17T05:52:14.433" v="2667" actId="478"/>
          <ac:spMkLst>
            <pc:docMk/>
            <pc:sldMk cId="3302333164" sldId="440"/>
            <ac:spMk id="4" creationId="{B2B4196E-0FDE-4043-B2E0-100918F173B4}"/>
          </ac:spMkLst>
        </pc:spChg>
        <pc:spChg chg="add del mod ord">
          <ac:chgData name="jing guo" userId="3cf27de5-6694-4e43-bd99-ac7b83aeb7ed" providerId="ADAL" clId="{37E86482-35A1-4FE4-9591-7ACE271D8647}" dt="2021-09-17T05:52:16.422" v="2668" actId="478"/>
          <ac:spMkLst>
            <pc:docMk/>
            <pc:sldMk cId="3302333164" sldId="440"/>
            <ac:spMk id="5" creationId="{5900C51B-6DC8-4E47-A918-E0B65825823C}"/>
          </ac:spMkLst>
        </pc:spChg>
        <pc:spChg chg="add mod">
          <ac:chgData name="jing guo" userId="3cf27de5-6694-4e43-bd99-ac7b83aeb7ed" providerId="ADAL" clId="{37E86482-35A1-4FE4-9591-7ACE271D8647}" dt="2021-09-17T05:52:00.921" v="2664" actId="27636"/>
          <ac:spMkLst>
            <pc:docMk/>
            <pc:sldMk cId="3302333164" sldId="440"/>
            <ac:spMk id="6" creationId="{C4432088-8A23-40D0-8817-DB4BED14AC7D}"/>
          </ac:spMkLst>
        </pc:spChg>
        <pc:spChg chg="add mod">
          <ac:chgData name="jing guo" userId="3cf27de5-6694-4e43-bd99-ac7b83aeb7ed" providerId="ADAL" clId="{37E86482-35A1-4FE4-9591-7ACE271D8647}" dt="2021-09-17T05:53:10.390" v="2685" actId="108"/>
          <ac:spMkLst>
            <pc:docMk/>
            <pc:sldMk cId="3302333164" sldId="440"/>
            <ac:spMk id="7" creationId="{FB2453AE-6160-48AD-A909-81AEC187062B}"/>
          </ac:spMkLst>
        </pc:spChg>
        <pc:spChg chg="add mod">
          <ac:chgData name="jing guo" userId="3cf27de5-6694-4e43-bd99-ac7b83aeb7ed" providerId="ADAL" clId="{37E86482-35A1-4FE4-9591-7ACE271D8647}" dt="2021-09-17T05:52:53.785" v="2679" actId="1036"/>
          <ac:spMkLst>
            <pc:docMk/>
            <pc:sldMk cId="3302333164" sldId="440"/>
            <ac:spMk id="9" creationId="{89532A7D-90B8-4619-B4C3-D8717FEF762E}"/>
          </ac:spMkLst>
        </pc:spChg>
        <pc:picChg chg="add mod">
          <ac:chgData name="jing guo" userId="3cf27de5-6694-4e43-bd99-ac7b83aeb7ed" providerId="ADAL" clId="{37E86482-35A1-4FE4-9591-7ACE271D8647}" dt="2021-09-17T05:52:31.522" v="2671" actId="732"/>
          <ac:picMkLst>
            <pc:docMk/>
            <pc:sldMk cId="3302333164" sldId="440"/>
            <ac:picMk id="8" creationId="{7822EC53-DA81-49C4-A63A-117B74C9E2C2}"/>
          </ac:picMkLst>
        </pc:picChg>
      </pc:sldChg>
      <pc:sldChg chg="addSp delSp modSp new mod modTransition">
        <pc:chgData name="jing guo" userId="3cf27de5-6694-4e43-bd99-ac7b83aeb7ed" providerId="ADAL" clId="{37E86482-35A1-4FE4-9591-7ACE271D8647}" dt="2021-09-17T08:21:44.401" v="3425"/>
        <pc:sldMkLst>
          <pc:docMk/>
          <pc:sldMk cId="3108623708" sldId="441"/>
        </pc:sldMkLst>
        <pc:spChg chg="del">
          <ac:chgData name="jing guo" userId="3cf27de5-6694-4e43-bd99-ac7b83aeb7ed" providerId="ADAL" clId="{37E86482-35A1-4FE4-9591-7ACE271D8647}" dt="2021-09-17T05:55:02.252" v="2701" actId="478"/>
          <ac:spMkLst>
            <pc:docMk/>
            <pc:sldMk cId="3108623708" sldId="441"/>
            <ac:spMk id="2" creationId="{6DC484E3-EFF2-4B7F-92B2-D4E9F5881577}"/>
          </ac:spMkLst>
        </pc:spChg>
        <pc:spChg chg="del">
          <ac:chgData name="jing guo" userId="3cf27de5-6694-4e43-bd99-ac7b83aeb7ed" providerId="ADAL" clId="{37E86482-35A1-4FE4-9591-7ACE271D8647}" dt="2021-09-17T05:54:53.122" v="2699" actId="478"/>
          <ac:spMkLst>
            <pc:docMk/>
            <pc:sldMk cId="3108623708" sldId="441"/>
            <ac:spMk id="3" creationId="{26C1E459-5BCA-4231-90A7-421FEA545DD8}"/>
          </ac:spMkLst>
        </pc:spChg>
        <pc:spChg chg="add del mod">
          <ac:chgData name="jing guo" userId="3cf27de5-6694-4e43-bd99-ac7b83aeb7ed" providerId="ADAL" clId="{37E86482-35A1-4FE4-9591-7ACE271D8647}" dt="2021-09-17T05:55:15.037" v="2703" actId="478"/>
          <ac:spMkLst>
            <pc:docMk/>
            <pc:sldMk cId="3108623708" sldId="441"/>
            <ac:spMk id="4" creationId="{303EBA93-2801-42D6-A99C-3CD4837CEAC8}"/>
          </ac:spMkLst>
        </pc:spChg>
        <pc:spChg chg="add del mod">
          <ac:chgData name="jing guo" userId="3cf27de5-6694-4e43-bd99-ac7b83aeb7ed" providerId="ADAL" clId="{37E86482-35A1-4FE4-9591-7ACE271D8647}" dt="2021-09-17T05:55:17.276" v="2705" actId="478"/>
          <ac:spMkLst>
            <pc:docMk/>
            <pc:sldMk cId="3108623708" sldId="441"/>
            <ac:spMk id="5" creationId="{44863B72-E735-4F7D-8E07-7954BC5A5A03}"/>
          </ac:spMkLst>
        </pc:spChg>
        <pc:spChg chg="add mod">
          <ac:chgData name="jing guo" userId="3cf27de5-6694-4e43-bd99-ac7b83aeb7ed" providerId="ADAL" clId="{37E86482-35A1-4FE4-9591-7ACE271D8647}" dt="2021-09-17T05:56:16.700" v="2727" actId="1076"/>
          <ac:spMkLst>
            <pc:docMk/>
            <pc:sldMk cId="3108623708" sldId="441"/>
            <ac:spMk id="6" creationId="{F4D2FD06-7EB3-4BAE-90E2-4D0493C54CDD}"/>
          </ac:spMkLst>
        </pc:spChg>
        <pc:spChg chg="add del mod">
          <ac:chgData name="jing guo" userId="3cf27de5-6694-4e43-bd99-ac7b83aeb7ed" providerId="ADAL" clId="{37E86482-35A1-4FE4-9591-7ACE271D8647}" dt="2021-09-17T05:55:20.082" v="2707" actId="478"/>
          <ac:spMkLst>
            <pc:docMk/>
            <pc:sldMk cId="3108623708" sldId="441"/>
            <ac:spMk id="7" creationId="{56214CF9-7937-47B7-9C1E-B26D8BE035E1}"/>
          </ac:spMkLst>
        </pc:spChg>
        <pc:spChg chg="add mod">
          <ac:chgData name="jing guo" userId="3cf27de5-6694-4e43-bd99-ac7b83aeb7ed" providerId="ADAL" clId="{37E86482-35A1-4FE4-9591-7ACE271D8647}" dt="2021-09-17T06:03:37.723" v="2851" actId="207"/>
          <ac:spMkLst>
            <pc:docMk/>
            <pc:sldMk cId="3108623708" sldId="441"/>
            <ac:spMk id="9" creationId="{903531BE-4081-4E64-AFF4-10F480EF760B}"/>
          </ac:spMkLst>
        </pc:spChg>
        <pc:spChg chg="add mod">
          <ac:chgData name="jing guo" userId="3cf27de5-6694-4e43-bd99-ac7b83aeb7ed" providerId="ADAL" clId="{37E86482-35A1-4FE4-9591-7ACE271D8647}" dt="2021-09-17T05:55:34.606" v="2719" actId="1038"/>
          <ac:spMkLst>
            <pc:docMk/>
            <pc:sldMk cId="3108623708" sldId="441"/>
            <ac:spMk id="10" creationId="{153B41D7-CED0-4C07-894E-B08AC9FDBB04}"/>
          </ac:spMkLst>
        </pc:spChg>
        <pc:spChg chg="add del mod">
          <ac:chgData name="jing guo" userId="3cf27de5-6694-4e43-bd99-ac7b83aeb7ed" providerId="ADAL" clId="{37E86482-35A1-4FE4-9591-7ACE271D8647}" dt="2021-09-17T06:05:06.864" v="2900" actId="478"/>
          <ac:spMkLst>
            <pc:docMk/>
            <pc:sldMk cId="3108623708" sldId="441"/>
            <ac:spMk id="11" creationId="{D8309CE9-C79D-4FBB-BF3C-FFF1AAF08F28}"/>
          </ac:spMkLst>
        </pc:spChg>
        <pc:spChg chg="add del mod">
          <ac:chgData name="jing guo" userId="3cf27de5-6694-4e43-bd99-ac7b83aeb7ed" providerId="ADAL" clId="{37E86482-35A1-4FE4-9591-7ACE271D8647}" dt="2021-09-17T06:05:06.864" v="2900" actId="478"/>
          <ac:spMkLst>
            <pc:docMk/>
            <pc:sldMk cId="3108623708" sldId="441"/>
            <ac:spMk id="12" creationId="{E1C64387-2188-481C-8FB3-58275BC34976}"/>
          </ac:spMkLst>
        </pc:spChg>
        <pc:spChg chg="add del mod">
          <ac:chgData name="jing guo" userId="3cf27de5-6694-4e43-bd99-ac7b83aeb7ed" providerId="ADAL" clId="{37E86482-35A1-4FE4-9591-7ACE271D8647}" dt="2021-09-17T06:05:06.864" v="2900" actId="478"/>
          <ac:spMkLst>
            <pc:docMk/>
            <pc:sldMk cId="3108623708" sldId="441"/>
            <ac:spMk id="13" creationId="{096ED592-20F4-47E8-B66F-55D24A3C28E1}"/>
          </ac:spMkLst>
        </pc:spChg>
        <pc:spChg chg="add mod ord">
          <ac:chgData name="jing guo" userId="3cf27de5-6694-4e43-bd99-ac7b83aeb7ed" providerId="ADAL" clId="{37E86482-35A1-4FE4-9591-7ACE271D8647}" dt="2021-09-17T06:03:45.949" v="2852" actId="1076"/>
          <ac:spMkLst>
            <pc:docMk/>
            <pc:sldMk cId="3108623708" sldId="441"/>
            <ac:spMk id="14" creationId="{895A1362-0186-402B-83D2-C8DF89020B4C}"/>
          </ac:spMkLst>
        </pc:spChg>
        <pc:spChg chg="add mod">
          <ac:chgData name="jing guo" userId="3cf27de5-6694-4e43-bd99-ac7b83aeb7ed" providerId="ADAL" clId="{37E86482-35A1-4FE4-9591-7ACE271D8647}" dt="2021-09-17T06:05:25.277" v="2903" actId="1035"/>
          <ac:spMkLst>
            <pc:docMk/>
            <pc:sldMk cId="3108623708" sldId="441"/>
            <ac:spMk id="15" creationId="{4F90A3B6-6634-49B2-B11F-60A32FE8BBB3}"/>
          </ac:spMkLst>
        </pc:spChg>
        <pc:spChg chg="add mod">
          <ac:chgData name="jing guo" userId="3cf27de5-6694-4e43-bd99-ac7b83aeb7ed" providerId="ADAL" clId="{37E86482-35A1-4FE4-9591-7ACE271D8647}" dt="2021-09-17T06:05:25.277" v="2903" actId="1035"/>
          <ac:spMkLst>
            <pc:docMk/>
            <pc:sldMk cId="3108623708" sldId="441"/>
            <ac:spMk id="16" creationId="{FA4EE7D6-3438-4BF3-B2D6-96968B37E2BB}"/>
          </ac:spMkLst>
        </pc:spChg>
        <pc:spChg chg="add mod">
          <ac:chgData name="jing guo" userId="3cf27de5-6694-4e43-bd99-ac7b83aeb7ed" providerId="ADAL" clId="{37E86482-35A1-4FE4-9591-7ACE271D8647}" dt="2021-09-17T06:05:25.277" v="2903" actId="1035"/>
          <ac:spMkLst>
            <pc:docMk/>
            <pc:sldMk cId="3108623708" sldId="441"/>
            <ac:spMk id="17" creationId="{101154CF-44FC-4F32-8077-68AA0D75EF55}"/>
          </ac:spMkLst>
        </pc:spChg>
        <pc:picChg chg="add mod">
          <ac:chgData name="jing guo" userId="3cf27de5-6694-4e43-bd99-ac7b83aeb7ed" providerId="ADAL" clId="{37E86482-35A1-4FE4-9591-7ACE271D8647}" dt="2021-09-17T05:55:29.592" v="2710" actId="1076"/>
          <ac:picMkLst>
            <pc:docMk/>
            <pc:sldMk cId="3108623708" sldId="441"/>
            <ac:picMk id="8" creationId="{8DECB705-F97C-456F-BA91-07F240DD06BB}"/>
          </ac:picMkLst>
        </pc:picChg>
      </pc:sldChg>
      <pc:sldChg chg="delSp modSp add mod modTransition">
        <pc:chgData name="jing guo" userId="3cf27de5-6694-4e43-bd99-ac7b83aeb7ed" providerId="ADAL" clId="{37E86482-35A1-4FE4-9591-7ACE271D8647}" dt="2021-09-17T08:21:44.401" v="3425"/>
        <pc:sldMkLst>
          <pc:docMk/>
          <pc:sldMk cId="2640635626" sldId="442"/>
        </pc:sldMkLst>
        <pc:spChg chg="mod">
          <ac:chgData name="jing guo" userId="3cf27de5-6694-4e43-bd99-ac7b83aeb7ed" providerId="ADAL" clId="{37E86482-35A1-4FE4-9591-7ACE271D8647}" dt="2021-09-17T06:16:11.340" v="3055" actId="478"/>
          <ac:spMkLst>
            <pc:docMk/>
            <pc:sldMk cId="2640635626" sldId="442"/>
            <ac:spMk id="8" creationId="{25EDD2EC-20B4-45EA-93E3-35ACBA815066}"/>
          </ac:spMkLst>
        </pc:spChg>
        <pc:spChg chg="mod">
          <ac:chgData name="jing guo" userId="3cf27de5-6694-4e43-bd99-ac7b83aeb7ed" providerId="ADAL" clId="{37E86482-35A1-4FE4-9591-7ACE271D8647}" dt="2021-09-17T06:16:18.602" v="3056" actId="1076"/>
          <ac:spMkLst>
            <pc:docMk/>
            <pc:sldMk cId="2640635626" sldId="442"/>
            <ac:spMk id="15" creationId="{E639161E-5C55-44ED-90DE-814EC95ACFB5}"/>
          </ac:spMkLst>
        </pc:spChg>
        <pc:spChg chg="mod">
          <ac:chgData name="jing guo" userId="3cf27de5-6694-4e43-bd99-ac7b83aeb7ed" providerId="ADAL" clId="{37E86482-35A1-4FE4-9591-7ACE271D8647}" dt="2021-09-17T06:16:00.848" v="3053" actId="1076"/>
          <ac:spMkLst>
            <pc:docMk/>
            <pc:sldMk cId="2640635626" sldId="442"/>
            <ac:spMk id="56328" creationId="{C54E4978-0AA7-4B82-83FE-D4CB48543E7E}"/>
          </ac:spMkLst>
        </pc:spChg>
        <pc:spChg chg="del mod">
          <ac:chgData name="jing guo" userId="3cf27de5-6694-4e43-bd99-ac7b83aeb7ed" providerId="ADAL" clId="{37E86482-35A1-4FE4-9591-7ACE271D8647}" dt="2021-09-17T06:16:11.340" v="3055" actId="478"/>
          <ac:spMkLst>
            <pc:docMk/>
            <pc:sldMk cId="2640635626" sldId="442"/>
            <ac:spMk id="56331" creationId="{126BBAF5-E866-4A21-A76B-0D59F322AD3B}"/>
          </ac:spMkLst>
        </pc:spChg>
        <pc:grpChg chg="del mod">
          <ac:chgData name="jing guo" userId="3cf27de5-6694-4e43-bd99-ac7b83aeb7ed" providerId="ADAL" clId="{37E86482-35A1-4FE4-9591-7ACE271D8647}" dt="2021-09-17T06:16:11.340" v="3055" actId="478"/>
          <ac:grpSpMkLst>
            <pc:docMk/>
            <pc:sldMk cId="2640635626" sldId="442"/>
            <ac:grpSpMk id="56329" creationId="{E1C810EC-4A92-4723-807E-38F25F3F7541}"/>
          </ac:grpSpMkLst>
        </pc:grpChg>
      </pc:sldChg>
      <pc:sldChg chg="addSp modSp add mod modTransition">
        <pc:chgData name="jing guo" userId="3cf27de5-6694-4e43-bd99-ac7b83aeb7ed" providerId="ADAL" clId="{37E86482-35A1-4FE4-9591-7ACE271D8647}" dt="2021-09-17T08:21:44.401" v="3425"/>
        <pc:sldMkLst>
          <pc:docMk/>
          <pc:sldMk cId="566269378" sldId="443"/>
        </pc:sldMkLst>
        <pc:spChg chg="add mod">
          <ac:chgData name="jing guo" userId="3cf27de5-6694-4e43-bd99-ac7b83aeb7ed" providerId="ADAL" clId="{37E86482-35A1-4FE4-9591-7ACE271D8647}" dt="2021-09-17T06:19:24.482" v="3086" actId="1076"/>
          <ac:spMkLst>
            <pc:docMk/>
            <pc:sldMk cId="566269378" sldId="443"/>
            <ac:spMk id="2" creationId="{13B02CF2-0850-4A95-8652-0797702CA64E}"/>
          </ac:spMkLst>
        </pc:spChg>
      </pc:sldChg>
      <pc:sldChg chg="addSp delSp modSp new mod modTransition modClrScheme modAnim chgLayout">
        <pc:chgData name="jing guo" userId="3cf27de5-6694-4e43-bd99-ac7b83aeb7ed" providerId="ADAL" clId="{37E86482-35A1-4FE4-9591-7ACE271D8647}" dt="2021-09-17T08:21:44.401" v="3425"/>
        <pc:sldMkLst>
          <pc:docMk/>
          <pc:sldMk cId="3938405622" sldId="444"/>
        </pc:sldMkLst>
        <pc:spChg chg="add del mod ord">
          <ac:chgData name="jing guo" userId="3cf27de5-6694-4e43-bd99-ac7b83aeb7ed" providerId="ADAL" clId="{37E86482-35A1-4FE4-9591-7ACE271D8647}" dt="2021-09-17T06:20:16.334" v="3091" actId="700"/>
          <ac:spMkLst>
            <pc:docMk/>
            <pc:sldMk cId="3938405622" sldId="444"/>
            <ac:spMk id="2" creationId="{27C14ED5-3496-4005-A332-D4C0C8ED4D99}"/>
          </ac:spMkLst>
        </pc:spChg>
        <pc:spChg chg="add del mod">
          <ac:chgData name="jing guo" userId="3cf27de5-6694-4e43-bd99-ac7b83aeb7ed" providerId="ADAL" clId="{37E86482-35A1-4FE4-9591-7ACE271D8647}" dt="2021-09-17T06:20:16.334" v="3091" actId="700"/>
          <ac:spMkLst>
            <pc:docMk/>
            <pc:sldMk cId="3938405622" sldId="444"/>
            <ac:spMk id="3" creationId="{1B85312A-08E3-4EF8-9BE0-3F570157E62B}"/>
          </ac:spMkLst>
        </pc:spChg>
        <pc:spChg chg="add del mod">
          <ac:chgData name="jing guo" userId="3cf27de5-6694-4e43-bd99-ac7b83aeb7ed" providerId="ADAL" clId="{37E86482-35A1-4FE4-9591-7ACE271D8647}" dt="2021-09-17T06:28:51.287" v="3311" actId="1076"/>
          <ac:spMkLst>
            <pc:docMk/>
            <pc:sldMk cId="3938405622" sldId="444"/>
            <ac:spMk id="4" creationId="{0A0C2433-6924-4C5F-956E-8008DE22B7B0}"/>
          </ac:spMkLst>
        </pc:spChg>
        <pc:spChg chg="add del mod ord">
          <ac:chgData name="jing guo" userId="3cf27de5-6694-4e43-bd99-ac7b83aeb7ed" providerId="ADAL" clId="{37E86482-35A1-4FE4-9591-7ACE271D8647}" dt="2021-09-17T06:20:17.997" v="3092" actId="478"/>
          <ac:spMkLst>
            <pc:docMk/>
            <pc:sldMk cId="3938405622" sldId="444"/>
            <ac:spMk id="5" creationId="{27F456DC-62BD-4129-AC86-B1417C015D1B}"/>
          </ac:spMkLst>
        </pc:spChg>
        <pc:spChg chg="add del mod ord">
          <ac:chgData name="jing guo" userId="3cf27de5-6694-4e43-bd99-ac7b83aeb7ed" providerId="ADAL" clId="{37E86482-35A1-4FE4-9591-7ACE271D8647}" dt="2021-09-17T06:21:10.358" v="3160" actId="478"/>
          <ac:spMkLst>
            <pc:docMk/>
            <pc:sldMk cId="3938405622" sldId="444"/>
            <ac:spMk id="6" creationId="{6FEF82B8-FC50-4D96-9ECE-BA85EB91D154}"/>
          </ac:spMkLst>
        </pc:spChg>
        <pc:spChg chg="add mod">
          <ac:chgData name="jing guo" userId="3cf27de5-6694-4e43-bd99-ac7b83aeb7ed" providerId="ADAL" clId="{37E86482-35A1-4FE4-9591-7ACE271D8647}" dt="2021-09-17T06:29:03.873" v="3313" actId="1076"/>
          <ac:spMkLst>
            <pc:docMk/>
            <pc:sldMk cId="3938405622" sldId="444"/>
            <ac:spMk id="7" creationId="{7BA7480E-B960-41BD-A700-AE3BA1F90168}"/>
          </ac:spMkLst>
        </pc:spChg>
        <pc:spChg chg="add mod">
          <ac:chgData name="jing guo" userId="3cf27de5-6694-4e43-bd99-ac7b83aeb7ed" providerId="ADAL" clId="{37E86482-35A1-4FE4-9591-7ACE271D8647}" dt="2021-09-17T06:28:56.718" v="3312" actId="1076"/>
          <ac:spMkLst>
            <pc:docMk/>
            <pc:sldMk cId="3938405622" sldId="444"/>
            <ac:spMk id="9" creationId="{CC0545AE-77E9-4D95-B904-D6E5E103AD25}"/>
          </ac:spMkLst>
        </pc:spChg>
        <pc:spChg chg="add mod">
          <ac:chgData name="jing guo" userId="3cf27de5-6694-4e43-bd99-ac7b83aeb7ed" providerId="ADAL" clId="{37E86482-35A1-4FE4-9591-7ACE271D8647}" dt="2021-09-17T06:29:37.972" v="3358" actId="1036"/>
          <ac:spMkLst>
            <pc:docMk/>
            <pc:sldMk cId="3938405622" sldId="444"/>
            <ac:spMk id="10" creationId="{5B6397A1-520A-41D5-AE29-7254F19CD785}"/>
          </ac:spMkLst>
        </pc:spChg>
        <pc:picChg chg="add mod">
          <ac:chgData name="jing guo" userId="3cf27de5-6694-4e43-bd99-ac7b83aeb7ed" providerId="ADAL" clId="{37E86482-35A1-4FE4-9591-7ACE271D8647}" dt="2021-09-17T06:29:06.754" v="3314" actId="1076"/>
          <ac:picMkLst>
            <pc:docMk/>
            <pc:sldMk cId="3938405622" sldId="444"/>
            <ac:picMk id="11" creationId="{0B2C4E76-7033-4108-BC8C-72DC243F3190}"/>
          </ac:picMkLst>
        </pc:picChg>
        <pc:picChg chg="add del mod">
          <ac:chgData name="jing guo" userId="3cf27de5-6694-4e43-bd99-ac7b83aeb7ed" providerId="ADAL" clId="{37E86482-35A1-4FE4-9591-7ACE271D8647}" dt="2021-09-17T06:27:22.790" v="3290" actId="21"/>
          <ac:picMkLst>
            <pc:docMk/>
            <pc:sldMk cId="3938405622" sldId="444"/>
            <ac:picMk id="13" creationId="{FB820B8E-5402-4156-B786-DC72E632265E}"/>
          </ac:picMkLst>
        </pc:picChg>
        <pc:picChg chg="add mod">
          <ac:chgData name="jing guo" userId="3cf27de5-6694-4e43-bd99-ac7b83aeb7ed" providerId="ADAL" clId="{37E86482-35A1-4FE4-9591-7ACE271D8647}" dt="2021-09-17T06:29:03.873" v="3313" actId="1076"/>
          <ac:picMkLst>
            <pc:docMk/>
            <pc:sldMk cId="3938405622" sldId="444"/>
            <ac:picMk id="15" creationId="{F673B1D0-0878-4BF1-B47A-3E4A6845577E}"/>
          </ac:picMkLst>
        </pc:picChg>
        <pc:picChg chg="add mod">
          <ac:chgData name="jing guo" userId="3cf27de5-6694-4e43-bd99-ac7b83aeb7ed" providerId="ADAL" clId="{37E86482-35A1-4FE4-9591-7ACE271D8647}" dt="2021-09-17T06:29:37.972" v="3358" actId="1036"/>
          <ac:picMkLst>
            <pc:docMk/>
            <pc:sldMk cId="3938405622" sldId="444"/>
            <ac:picMk id="16" creationId="{52BFD8B2-E75F-40F9-8B26-C807307AC769}"/>
          </ac:picMkLst>
        </pc:picChg>
        <pc:picChg chg="add mod">
          <ac:chgData name="jing guo" userId="3cf27de5-6694-4e43-bd99-ac7b83aeb7ed" providerId="ADAL" clId="{37E86482-35A1-4FE4-9591-7ACE271D8647}" dt="2021-09-17T06:29:09.686" v="3315" actId="1076"/>
          <ac:picMkLst>
            <pc:docMk/>
            <pc:sldMk cId="3938405622" sldId="444"/>
            <ac:picMk id="17" creationId="{C3C1D90A-7653-4010-BB4D-AB9B7623BB90}"/>
          </ac:picMkLst>
        </pc:picChg>
        <pc:picChg chg="add mod">
          <ac:chgData name="jing guo" userId="3cf27de5-6694-4e43-bd99-ac7b83aeb7ed" providerId="ADAL" clId="{37E86482-35A1-4FE4-9591-7ACE271D8647}" dt="2021-09-17T06:29:28.325" v="3319" actId="14100"/>
          <ac:picMkLst>
            <pc:docMk/>
            <pc:sldMk cId="3938405622" sldId="444"/>
            <ac:picMk id="18" creationId="{9A080BA3-CD7C-4BAB-843C-B172F26C9317}"/>
          </ac:picMkLst>
        </pc:picChg>
      </pc:sldChg>
      <pc:sldChg chg="new del">
        <pc:chgData name="jing guo" userId="3cf27de5-6694-4e43-bd99-ac7b83aeb7ed" providerId="ADAL" clId="{37E86482-35A1-4FE4-9591-7ACE271D8647}" dt="2021-09-17T08:06:49.588" v="3361" actId="47"/>
        <pc:sldMkLst>
          <pc:docMk/>
          <pc:sldMk cId="2131560002" sldId="445"/>
        </pc:sldMkLst>
      </pc:sldChg>
      <pc:sldChg chg="modSp add mod modTransition modClrScheme chgLayout">
        <pc:chgData name="jing guo" userId="3cf27de5-6694-4e43-bd99-ac7b83aeb7ed" providerId="ADAL" clId="{37E86482-35A1-4FE4-9591-7ACE271D8647}" dt="2021-09-17T08:21:44.401" v="3425"/>
        <pc:sldMkLst>
          <pc:docMk/>
          <pc:sldMk cId="2326851693" sldId="522"/>
        </pc:sldMkLst>
        <pc:spChg chg="mod">
          <ac:chgData name="jing guo" userId="3cf27de5-6694-4e43-bd99-ac7b83aeb7ed" providerId="ADAL" clId="{37E86482-35A1-4FE4-9591-7ACE271D8647}" dt="2021-09-17T08:12:23.607" v="3405" actId="1076"/>
          <ac:spMkLst>
            <pc:docMk/>
            <pc:sldMk cId="2326851693" sldId="522"/>
            <ac:spMk id="4" creationId="{00000000-0000-0000-0000-000000000000}"/>
          </ac:spMkLst>
        </pc:spChg>
        <pc:spChg chg="mod">
          <ac:chgData name="jing guo" userId="3cf27de5-6694-4e43-bd99-ac7b83aeb7ed" providerId="ADAL" clId="{37E86482-35A1-4FE4-9591-7ACE271D8647}" dt="2021-09-17T08:12:40.744" v="3410" actId="1076"/>
          <ac:spMkLst>
            <pc:docMk/>
            <pc:sldMk cId="2326851693" sldId="522"/>
            <ac:spMk id="5" creationId="{00000000-0000-0000-0000-000000000000}"/>
          </ac:spMkLst>
        </pc:spChg>
        <pc:grpChg chg="mod">
          <ac:chgData name="jing guo" userId="3cf27de5-6694-4e43-bd99-ac7b83aeb7ed" providerId="ADAL" clId="{37E86482-35A1-4FE4-9591-7ACE271D8647}" dt="2021-09-17T08:12:30.432" v="3406" actId="14100"/>
          <ac:grpSpMkLst>
            <pc:docMk/>
            <pc:sldMk cId="2326851693" sldId="522"/>
            <ac:grpSpMk id="6" creationId="{479212BD-DF5A-FC41-95BE-6129203966DB}"/>
          </ac:grpSpMkLst>
        </pc:grpChg>
      </pc:sldChg>
      <pc:sldChg chg="modSp add mod modTransition modClrScheme chgLayout">
        <pc:chgData name="jing guo" userId="3cf27de5-6694-4e43-bd99-ac7b83aeb7ed" providerId="ADAL" clId="{37E86482-35A1-4FE4-9591-7ACE271D8647}" dt="2021-09-17T08:21:44.401" v="3425"/>
        <pc:sldMkLst>
          <pc:docMk/>
          <pc:sldMk cId="3446993785" sldId="524"/>
        </pc:sldMkLst>
        <pc:spChg chg="mod">
          <ac:chgData name="jing guo" userId="3cf27de5-6694-4e43-bd99-ac7b83aeb7ed" providerId="ADAL" clId="{37E86482-35A1-4FE4-9591-7ACE271D8647}" dt="2021-09-17T08:13:03.380" v="3417" actId="1076"/>
          <ac:spMkLst>
            <pc:docMk/>
            <pc:sldMk cId="3446993785" sldId="524"/>
            <ac:spMk id="4" creationId="{00000000-0000-0000-0000-000000000000}"/>
          </ac:spMkLst>
        </pc:spChg>
        <pc:spChg chg="mod">
          <ac:chgData name="jing guo" userId="3cf27de5-6694-4e43-bd99-ac7b83aeb7ed" providerId="ADAL" clId="{37E86482-35A1-4FE4-9591-7ACE271D8647}" dt="2021-09-17T08:12:55.060" v="3414" actId="403"/>
          <ac:spMkLst>
            <pc:docMk/>
            <pc:sldMk cId="3446993785" sldId="524"/>
            <ac:spMk id="5" creationId="{00000000-0000-0000-0000-000000000000}"/>
          </ac:spMkLst>
        </pc:spChg>
        <pc:grpChg chg="mod">
          <ac:chgData name="jing guo" userId="3cf27de5-6694-4e43-bd99-ac7b83aeb7ed" providerId="ADAL" clId="{37E86482-35A1-4FE4-9591-7ACE271D8647}" dt="2021-09-17T08:12:53.022" v="3413" actId="14100"/>
          <ac:grpSpMkLst>
            <pc:docMk/>
            <pc:sldMk cId="3446993785" sldId="524"/>
            <ac:grpSpMk id="6" creationId="{479212BD-DF5A-FC41-95BE-6129203966DB}"/>
          </ac:grpSpMkLst>
        </pc:grpChg>
      </pc:sldChg>
      <pc:sldChg chg="modSp add mod modTransition modClrScheme chgLayout">
        <pc:chgData name="jing guo" userId="3cf27de5-6694-4e43-bd99-ac7b83aeb7ed" providerId="ADAL" clId="{37E86482-35A1-4FE4-9591-7ACE271D8647}" dt="2021-09-17T08:21:44.401" v="3425"/>
        <pc:sldMkLst>
          <pc:docMk/>
          <pc:sldMk cId="3709100255" sldId="529"/>
        </pc:sldMkLst>
        <pc:spChg chg="mod">
          <ac:chgData name="jing guo" userId="3cf27de5-6694-4e43-bd99-ac7b83aeb7ed" providerId="ADAL" clId="{37E86482-35A1-4FE4-9591-7ACE271D8647}" dt="2021-09-17T08:13:12.590" v="3420" actId="1076"/>
          <ac:spMkLst>
            <pc:docMk/>
            <pc:sldMk cId="3709100255" sldId="529"/>
            <ac:spMk id="4" creationId="{00000000-0000-0000-0000-000000000000}"/>
          </ac:spMkLst>
        </pc:spChg>
        <pc:spChg chg="mod">
          <ac:chgData name="jing guo" userId="3cf27de5-6694-4e43-bd99-ac7b83aeb7ed" providerId="ADAL" clId="{37E86482-35A1-4FE4-9591-7ACE271D8647}" dt="2021-09-17T08:13:24.482" v="3423" actId="403"/>
          <ac:spMkLst>
            <pc:docMk/>
            <pc:sldMk cId="3709100255" sldId="529"/>
            <ac:spMk id="9" creationId="{00000000-0000-0000-0000-000000000000}"/>
          </ac:spMkLst>
        </pc:spChg>
        <pc:grpChg chg="mod">
          <ac:chgData name="jing guo" userId="3cf27de5-6694-4e43-bd99-ac7b83aeb7ed" providerId="ADAL" clId="{37E86482-35A1-4FE4-9591-7ACE271D8647}" dt="2021-09-17T08:13:18.096" v="3421" actId="1076"/>
          <ac:grpSpMkLst>
            <pc:docMk/>
            <pc:sldMk cId="3709100255" sldId="529"/>
            <ac:grpSpMk id="6" creationId="{479212BD-DF5A-FC41-95BE-6129203966DB}"/>
          </ac:grpSpMkLst>
        </pc:grpChg>
      </pc:sldChg>
      <pc:sldChg chg="modSp add mod modTransition modClrScheme chgLayout">
        <pc:chgData name="jing guo" userId="3cf27de5-6694-4e43-bd99-ac7b83aeb7ed" providerId="ADAL" clId="{37E86482-35A1-4FE4-9591-7ACE271D8647}" dt="2021-09-17T08:21:44.401" v="3425"/>
        <pc:sldMkLst>
          <pc:docMk/>
          <pc:sldMk cId="720560521" sldId="531"/>
        </pc:sldMkLst>
        <pc:spChg chg="mod">
          <ac:chgData name="jing guo" userId="3cf27de5-6694-4e43-bd99-ac7b83aeb7ed" providerId="ADAL" clId="{37E86482-35A1-4FE4-9591-7ACE271D8647}" dt="2021-09-17T08:07:10.154" v="3364" actId="1076"/>
          <ac:spMkLst>
            <pc:docMk/>
            <pc:sldMk cId="720560521" sldId="531"/>
            <ac:spMk id="7" creationId="{00000000-0000-0000-0000-000000000000}"/>
          </ac:spMkLst>
        </pc:spChg>
        <pc:spChg chg="mod">
          <ac:chgData name="jing guo" userId="3cf27de5-6694-4e43-bd99-ac7b83aeb7ed" providerId="ADAL" clId="{37E86482-35A1-4FE4-9591-7ACE271D8647}" dt="2021-09-17T08:07:33.980" v="3368" actId="13926"/>
          <ac:spMkLst>
            <pc:docMk/>
            <pc:sldMk cId="720560521" sldId="531"/>
            <ac:spMk id="23" creationId="{00000000-0000-0000-0000-000000000000}"/>
          </ac:spMkLst>
        </pc:spChg>
      </pc:sldChg>
      <pc:sldChg chg="modSp add mod modTransition modClrScheme chgLayout">
        <pc:chgData name="jing guo" userId="3cf27de5-6694-4e43-bd99-ac7b83aeb7ed" providerId="ADAL" clId="{37E86482-35A1-4FE4-9591-7ACE271D8647}" dt="2021-09-17T08:21:44.401" v="3425"/>
        <pc:sldMkLst>
          <pc:docMk/>
          <pc:sldMk cId="3080793302" sldId="535"/>
        </pc:sldMkLst>
        <pc:spChg chg="mod">
          <ac:chgData name="jing guo" userId="3cf27de5-6694-4e43-bd99-ac7b83aeb7ed" providerId="ADAL" clId="{37E86482-35A1-4FE4-9591-7ACE271D8647}" dt="2021-09-17T08:08:13.778" v="3375" actId="1076"/>
          <ac:spMkLst>
            <pc:docMk/>
            <pc:sldMk cId="3080793302" sldId="535"/>
            <ac:spMk id="5" creationId="{00000000-0000-0000-0000-000000000000}"/>
          </ac:spMkLst>
        </pc:spChg>
        <pc:spChg chg="mod">
          <ac:chgData name="jing guo" userId="3cf27de5-6694-4e43-bd99-ac7b83aeb7ed" providerId="ADAL" clId="{37E86482-35A1-4FE4-9591-7ACE271D8647}" dt="2021-09-17T08:07:52.659" v="3372" actId="1076"/>
          <ac:spMkLst>
            <pc:docMk/>
            <pc:sldMk cId="3080793302" sldId="535"/>
            <ac:spMk id="7" creationId="{00000000-0000-0000-0000-000000000000}"/>
          </ac:spMkLst>
        </pc:spChg>
        <pc:spChg chg="mod">
          <ac:chgData name="jing guo" userId="3cf27de5-6694-4e43-bd99-ac7b83aeb7ed" providerId="ADAL" clId="{37E86482-35A1-4FE4-9591-7ACE271D8647}" dt="2021-09-17T08:08:13.778" v="3375" actId="1076"/>
          <ac:spMkLst>
            <pc:docMk/>
            <pc:sldMk cId="3080793302" sldId="535"/>
            <ac:spMk id="8" creationId="{00000000-0000-0000-0000-000000000000}"/>
          </ac:spMkLst>
        </pc:spChg>
        <pc:spChg chg="mod">
          <ac:chgData name="jing guo" userId="3cf27de5-6694-4e43-bd99-ac7b83aeb7ed" providerId="ADAL" clId="{37E86482-35A1-4FE4-9591-7ACE271D8647}" dt="2021-09-17T08:08:13.778" v="3375" actId="1076"/>
          <ac:spMkLst>
            <pc:docMk/>
            <pc:sldMk cId="3080793302" sldId="535"/>
            <ac:spMk id="9" creationId="{00000000-0000-0000-0000-000000000000}"/>
          </ac:spMkLst>
        </pc:spChg>
        <pc:spChg chg="mod">
          <ac:chgData name="jing guo" userId="3cf27de5-6694-4e43-bd99-ac7b83aeb7ed" providerId="ADAL" clId="{37E86482-35A1-4FE4-9591-7ACE271D8647}" dt="2021-09-17T08:07:57.773" v="3373" actId="1076"/>
          <ac:spMkLst>
            <pc:docMk/>
            <pc:sldMk cId="3080793302" sldId="535"/>
            <ac:spMk id="12" creationId="{89B1AACD-848D-304B-AADB-3B2C37F8475B}"/>
          </ac:spMkLst>
        </pc:spChg>
      </pc:sldChg>
      <pc:sldChg chg="modSp add mod modTransition modClrScheme chgLayout">
        <pc:chgData name="jing guo" userId="3cf27de5-6694-4e43-bd99-ac7b83aeb7ed" providerId="ADAL" clId="{37E86482-35A1-4FE4-9591-7ACE271D8647}" dt="2021-09-17T08:21:44.401" v="3425"/>
        <pc:sldMkLst>
          <pc:docMk/>
          <pc:sldMk cId="1136826818" sldId="536"/>
        </pc:sldMkLst>
        <pc:spChg chg="mod">
          <ac:chgData name="jing guo" userId="3cf27de5-6694-4e43-bd99-ac7b83aeb7ed" providerId="ADAL" clId="{37E86482-35A1-4FE4-9591-7ACE271D8647}" dt="2021-09-17T08:09:01.975" v="3385" actId="404"/>
          <ac:spMkLst>
            <pc:docMk/>
            <pc:sldMk cId="1136826818" sldId="536"/>
            <ac:spMk id="7" creationId="{00000000-0000-0000-0000-000000000000}"/>
          </ac:spMkLst>
        </pc:spChg>
        <pc:spChg chg="mod">
          <ac:chgData name="jing guo" userId="3cf27de5-6694-4e43-bd99-ac7b83aeb7ed" providerId="ADAL" clId="{37E86482-35A1-4FE4-9591-7ACE271D8647}" dt="2021-09-17T08:08:26.596" v="3379" actId="1076"/>
          <ac:spMkLst>
            <pc:docMk/>
            <pc:sldMk cId="1136826818" sldId="536"/>
            <ac:spMk id="19" creationId="{89B1AACD-848D-304B-AADB-3B2C37F8475B}"/>
          </ac:spMkLst>
        </pc:spChg>
      </pc:sldChg>
      <pc:sldChg chg="addSp delSp modSp add mod modTransition modClrScheme chgLayout">
        <pc:chgData name="jing guo" userId="3cf27de5-6694-4e43-bd99-ac7b83aeb7ed" providerId="ADAL" clId="{37E86482-35A1-4FE4-9591-7ACE271D8647}" dt="2021-09-17T08:21:44.401" v="3425"/>
        <pc:sldMkLst>
          <pc:docMk/>
          <pc:sldMk cId="1139356746" sldId="537"/>
        </pc:sldMkLst>
        <pc:spChg chg="add mod">
          <ac:chgData name="jing guo" userId="3cf27de5-6694-4e43-bd99-ac7b83aeb7ed" providerId="ADAL" clId="{37E86482-35A1-4FE4-9591-7ACE271D8647}" dt="2021-09-17T08:08:58.353" v="3384" actId="404"/>
          <ac:spMkLst>
            <pc:docMk/>
            <pc:sldMk cId="1139356746" sldId="537"/>
            <ac:spMk id="5" creationId="{B9D2757F-9F93-42F9-B99B-B936478EE8B9}"/>
          </ac:spMkLst>
        </pc:spChg>
        <pc:spChg chg="del">
          <ac:chgData name="jing guo" userId="3cf27de5-6694-4e43-bd99-ac7b83aeb7ed" providerId="ADAL" clId="{37E86482-35A1-4FE4-9591-7ACE271D8647}" dt="2021-09-17T08:08:39.333" v="3381" actId="478"/>
          <ac:spMkLst>
            <pc:docMk/>
            <pc:sldMk cId="1139356746" sldId="537"/>
            <ac:spMk id="6" creationId="{00000000-0000-0000-0000-000000000000}"/>
          </ac:spMkLst>
        </pc:spChg>
      </pc:sldChg>
      <pc:sldMasterChg chg="addSldLayout modSldLayout">
        <pc:chgData name="jing guo" userId="3cf27de5-6694-4e43-bd99-ac7b83aeb7ed" providerId="ADAL" clId="{37E86482-35A1-4FE4-9591-7ACE271D8647}" dt="2021-09-14T07:41:15.513" v="3" actId="11236"/>
        <pc:sldMasterMkLst>
          <pc:docMk/>
          <pc:sldMasterMk cId="1040787331" sldId="2147483648"/>
        </pc:sldMasterMkLst>
        <pc:sldLayoutChg chg="add">
          <pc:chgData name="jing guo" userId="3cf27de5-6694-4e43-bd99-ac7b83aeb7ed" providerId="ADAL" clId="{37E86482-35A1-4FE4-9591-7ACE271D8647}" dt="2021-09-14T07:41:02.023" v="0" actId="680"/>
          <pc:sldLayoutMkLst>
            <pc:docMk/>
            <pc:sldMasterMk cId="1040787331" sldId="2147483648"/>
            <pc:sldLayoutMk cId="1418536359" sldId="2147483649"/>
          </pc:sldLayoutMkLst>
        </pc:sldLayoutChg>
        <pc:sldLayoutChg chg="new mod">
          <pc:chgData name="jing guo" userId="3cf27de5-6694-4e43-bd99-ac7b83aeb7ed" providerId="ADAL" clId="{37E86482-35A1-4FE4-9591-7ACE271D8647}" dt="2021-09-14T07:41:12.816" v="2" actId="11236"/>
          <pc:sldLayoutMkLst>
            <pc:docMk/>
            <pc:sldMasterMk cId="3564953541" sldId="2147483892"/>
            <pc:sldLayoutMk cId="101757028" sldId="2147483650"/>
          </pc:sldLayoutMkLst>
        </pc:sldLayoutChg>
        <pc:sldLayoutChg chg="new mod">
          <pc:chgData name="jing guo" userId="3cf27de5-6694-4e43-bd99-ac7b83aeb7ed" providerId="ADAL" clId="{37E86482-35A1-4FE4-9591-7ACE271D8647}" dt="2021-09-14T07:41:15.513" v="3" actId="11236"/>
          <pc:sldLayoutMkLst>
            <pc:docMk/>
            <pc:sldMasterMk cId="3564953541" sldId="2147483892"/>
            <pc:sldLayoutMk cId="4188703195" sldId="2147483651"/>
          </pc:sldLayoutMkLst>
        </pc:sldLayoutChg>
      </pc:sldMasterChg>
      <pc:sldMasterChg chg="modSldLayout">
        <pc:chgData name="jing guo" userId="3cf27de5-6694-4e43-bd99-ac7b83aeb7ed" providerId="ADAL" clId="{37E86482-35A1-4FE4-9591-7ACE271D8647}" dt="2021-09-14T07:47:44.421" v="36" actId="14100"/>
        <pc:sldMasterMkLst>
          <pc:docMk/>
          <pc:sldMasterMk cId="3022788809" sldId="2147483832"/>
        </pc:sldMasterMkLst>
        <pc:sldLayoutChg chg="modSp mod">
          <pc:chgData name="jing guo" userId="3cf27de5-6694-4e43-bd99-ac7b83aeb7ed" providerId="ADAL" clId="{37E86482-35A1-4FE4-9591-7ACE271D8647}" dt="2021-09-14T07:47:44.421" v="36" actId="14100"/>
          <pc:sldLayoutMkLst>
            <pc:docMk/>
            <pc:sldMasterMk cId="3022788809" sldId="2147483832"/>
            <pc:sldLayoutMk cId="2805467076" sldId="2147483833"/>
          </pc:sldLayoutMkLst>
          <pc:spChg chg="mod">
            <ac:chgData name="jing guo" userId="3cf27de5-6694-4e43-bd99-ac7b83aeb7ed" providerId="ADAL" clId="{37E86482-35A1-4FE4-9591-7ACE271D8647}" dt="2021-09-14T07:47:44.421" v="36" actId="14100"/>
            <ac:spMkLst>
              <pc:docMk/>
              <pc:sldMasterMk cId="3022788809" sldId="2147483832"/>
              <pc:sldLayoutMk cId="2805467076" sldId="2147483833"/>
              <ac:spMk id="10" creationId="{00000000-0000-0000-0000-000000000000}"/>
            </ac:spMkLst>
          </pc:spChg>
        </pc:sldLayoutChg>
      </pc:sldMasterChg>
      <pc:sldMasterChg chg="addSp modSp mod setBg">
        <pc:chgData name="jing guo" userId="3cf27de5-6694-4e43-bd99-ac7b83aeb7ed" providerId="ADAL" clId="{37E86482-35A1-4FE4-9591-7ACE271D8647}" dt="2021-09-14T07:52:43.139" v="50"/>
        <pc:sldMasterMkLst>
          <pc:docMk/>
          <pc:sldMasterMk cId="1492744969" sldId="2147483880"/>
        </pc:sldMasterMkLst>
        <pc:picChg chg="add mod">
          <ac:chgData name="jing guo" userId="3cf27de5-6694-4e43-bd99-ac7b83aeb7ed" providerId="ADAL" clId="{37E86482-35A1-4FE4-9591-7ACE271D8647}" dt="2021-09-14T07:51:50.328" v="44" actId="207"/>
          <ac:picMkLst>
            <pc:docMk/>
            <pc:sldMasterMk cId="1492744969" sldId="2147483880"/>
            <ac:picMk id="9" creationId="{3FFA4B42-53D7-494E-BDA9-580E71164AB5}"/>
          </ac:picMkLst>
        </pc:picChg>
      </pc:sldMasterChg>
      <pc:sldMasterChg chg="addSp delSp modSp mod modTransition delSldLayout modSldLayout">
        <pc:chgData name="jing guo" userId="3cf27de5-6694-4e43-bd99-ac7b83aeb7ed" providerId="ADAL" clId="{37E86482-35A1-4FE4-9591-7ACE271D8647}" dt="2021-12-08T13:48:36.104" v="3440" actId="478"/>
        <pc:sldMasterMkLst>
          <pc:docMk/>
          <pc:sldMasterMk cId="3564953541" sldId="2147483892"/>
        </pc:sldMasterMkLst>
        <pc:spChg chg="del mod topLvl">
          <ac:chgData name="jing guo" userId="3cf27de5-6694-4e43-bd99-ac7b83aeb7ed" providerId="ADAL" clId="{37E86482-35A1-4FE4-9591-7ACE271D8647}" dt="2021-12-08T13:38:52.450" v="3436" actId="478"/>
          <ac:spMkLst>
            <pc:docMk/>
            <pc:sldMasterMk cId="3564953541" sldId="2147483892"/>
            <ac:spMk id="10" creationId="{36366316-A4EF-4240-A727-53D332C44C6C}"/>
          </ac:spMkLst>
        </pc:spChg>
        <pc:spChg chg="add del mod">
          <ac:chgData name="jing guo" userId="3cf27de5-6694-4e43-bd99-ac7b83aeb7ed" providerId="ADAL" clId="{37E86482-35A1-4FE4-9591-7ACE271D8647}" dt="2021-12-08T13:38:38.205" v="3433" actId="478"/>
          <ac:spMkLst>
            <pc:docMk/>
            <pc:sldMasterMk cId="3564953541" sldId="2147483892"/>
            <ac:spMk id="12" creationId="{491856DB-93C8-48AD-8AEF-5D9563740A7C}"/>
          </ac:spMkLst>
        </pc:spChg>
        <pc:spChg chg="add del mod">
          <ac:chgData name="jing guo" userId="3cf27de5-6694-4e43-bd99-ac7b83aeb7ed" providerId="ADAL" clId="{37E86482-35A1-4FE4-9591-7ACE271D8647}" dt="2021-12-08T13:48:36.104" v="3440" actId="478"/>
          <ac:spMkLst>
            <pc:docMk/>
            <pc:sldMasterMk cId="3564953541" sldId="2147483892"/>
            <ac:spMk id="13" creationId="{5729E434-A1B0-4CFC-8EBA-C089C932FEE9}"/>
          </ac:spMkLst>
        </pc:spChg>
        <pc:spChg chg="mod">
          <ac:chgData name="jing guo" userId="3cf27de5-6694-4e43-bd99-ac7b83aeb7ed" providerId="ADAL" clId="{37E86482-35A1-4FE4-9591-7ACE271D8647}" dt="2021-12-08T13:38:53.184" v="3437"/>
          <ac:spMkLst>
            <pc:docMk/>
            <pc:sldMasterMk cId="3564953541" sldId="2147483892"/>
            <ac:spMk id="15" creationId="{EE4B3D6C-1716-4BDE-A666-DFF56EA0366D}"/>
          </ac:spMkLst>
        </pc:spChg>
        <pc:grpChg chg="add del mod">
          <ac:chgData name="jing guo" userId="3cf27de5-6694-4e43-bd99-ac7b83aeb7ed" providerId="ADAL" clId="{37E86482-35A1-4FE4-9591-7ACE271D8647}" dt="2021-12-08T13:38:51.007" v="3435" actId="478"/>
          <ac:grpSpMkLst>
            <pc:docMk/>
            <pc:sldMasterMk cId="3564953541" sldId="2147483892"/>
            <ac:grpSpMk id="9" creationId="{1294BD98-97C4-4FDA-9CC2-14A05B869E39}"/>
          </ac:grpSpMkLst>
        </pc:grpChg>
        <pc:grpChg chg="add del mod">
          <ac:chgData name="jing guo" userId="3cf27de5-6694-4e43-bd99-ac7b83aeb7ed" providerId="ADAL" clId="{37E86482-35A1-4FE4-9591-7ACE271D8647}" dt="2021-12-08T13:48:34.907" v="3439" actId="478"/>
          <ac:grpSpMkLst>
            <pc:docMk/>
            <pc:sldMasterMk cId="3564953541" sldId="2147483892"/>
            <ac:grpSpMk id="14" creationId="{287CEAA1-F4A1-4BED-AE6F-6BB4B7C5EBFD}"/>
          </ac:grpSpMkLst>
        </pc:grpChg>
        <pc:picChg chg="add mod modCrop">
          <ac:chgData name="jing guo" userId="3cf27de5-6694-4e43-bd99-ac7b83aeb7ed" providerId="ADAL" clId="{37E86482-35A1-4FE4-9591-7ACE271D8647}" dt="2021-09-14T15:26:03.750" v="2335" actId="1037"/>
          <ac:picMkLst>
            <pc:docMk/>
            <pc:sldMasterMk cId="3564953541" sldId="2147483892"/>
            <ac:picMk id="8" creationId="{B57641F7-9561-4C46-B03E-7AA301AF70DE}"/>
          </ac:picMkLst>
        </pc:picChg>
        <pc:picChg chg="del mod topLvl">
          <ac:chgData name="jing guo" userId="3cf27de5-6694-4e43-bd99-ac7b83aeb7ed" providerId="ADAL" clId="{37E86482-35A1-4FE4-9591-7ACE271D8647}" dt="2021-12-08T13:38:51.007" v="3435" actId="478"/>
          <ac:picMkLst>
            <pc:docMk/>
            <pc:sldMasterMk cId="3564953541" sldId="2147483892"/>
            <ac:picMk id="11" creationId="{BB6A5E1F-0512-49D9-B8CF-5788F89B28A9}"/>
          </ac:picMkLst>
        </pc:picChg>
        <pc:picChg chg="mod">
          <ac:chgData name="jing guo" userId="3cf27de5-6694-4e43-bd99-ac7b83aeb7ed" providerId="ADAL" clId="{37E86482-35A1-4FE4-9591-7ACE271D8647}" dt="2021-12-08T13:38:53.184" v="3437"/>
          <ac:picMkLst>
            <pc:docMk/>
            <pc:sldMasterMk cId="3564953541" sldId="2147483892"/>
            <ac:picMk id="16" creationId="{909C9350-1C3C-4A10-85A4-689E6C24410A}"/>
          </ac:picMkLst>
        </pc:picChg>
        <pc:cxnChg chg="del mod">
          <ac:chgData name="jing guo" userId="3cf27de5-6694-4e43-bd99-ac7b83aeb7ed" providerId="ADAL" clId="{37E86482-35A1-4FE4-9591-7ACE271D8647}" dt="2021-09-14T09:39:31.242" v="2188" actId="478"/>
          <ac:cxnSpMkLst>
            <pc:docMk/>
            <pc:sldMasterMk cId="3564953541" sldId="2147483892"/>
            <ac:cxnSpMk id="7" creationId="{00000000-0000-0000-0000-000000000000}"/>
          </ac:cxnSpMkLst>
        </pc:cxnChg>
        <pc:sldLayoutChg chg="addSp delSp modSp mod modTransition">
          <pc:chgData name="jing guo" userId="3cf27de5-6694-4e43-bd99-ac7b83aeb7ed" providerId="ADAL" clId="{37E86482-35A1-4FE4-9591-7ACE271D8647}" dt="2021-09-17T08:21:44.401" v="3425"/>
          <pc:sldLayoutMkLst>
            <pc:docMk/>
            <pc:sldMasterMk cId="3564953541" sldId="2147483892"/>
            <pc:sldLayoutMk cId="101757028" sldId="2147483650"/>
          </pc:sldLayoutMkLst>
          <pc:spChg chg="del">
            <ac:chgData name="jing guo" userId="3cf27de5-6694-4e43-bd99-ac7b83aeb7ed" providerId="ADAL" clId="{37E86482-35A1-4FE4-9591-7ACE271D8647}" dt="2021-09-14T15:44:28.614" v="2620" actId="478"/>
            <ac:spMkLst>
              <pc:docMk/>
              <pc:sldMasterMk cId="3564953541" sldId="2147483892"/>
              <pc:sldLayoutMk cId="101757028" sldId="2147483650"/>
              <ac:spMk id="2" creationId="{32415670-F63B-475D-A854-A34C6C926CA1}"/>
            </ac:spMkLst>
          </pc:spChg>
          <pc:spChg chg="add mod">
            <ac:chgData name="jing guo" userId="3cf27de5-6694-4e43-bd99-ac7b83aeb7ed" providerId="ADAL" clId="{37E86482-35A1-4FE4-9591-7ACE271D8647}" dt="2021-09-14T15:44:29.430" v="2621"/>
            <ac:spMkLst>
              <pc:docMk/>
              <pc:sldMasterMk cId="3564953541" sldId="2147483892"/>
              <pc:sldLayoutMk cId="101757028" sldId="2147483650"/>
              <ac:spMk id="3" creationId="{58E6DFDF-0D1A-4C78-B6BC-63844473279C}"/>
            </ac:spMkLst>
          </pc:spChg>
          <pc:spChg chg="add mod">
            <ac:chgData name="jing guo" userId="3cf27de5-6694-4e43-bd99-ac7b83aeb7ed" providerId="ADAL" clId="{37E86482-35A1-4FE4-9591-7ACE271D8647}" dt="2021-09-14T15:44:29.430" v="2621"/>
            <ac:spMkLst>
              <pc:docMk/>
              <pc:sldMasterMk cId="3564953541" sldId="2147483892"/>
              <pc:sldLayoutMk cId="101757028" sldId="2147483650"/>
              <ac:spMk id="4" creationId="{35926092-FEFD-4D34-AE1E-03300D01A583}"/>
            </ac:spMkLst>
          </pc:spChg>
          <pc:spChg chg="add mod">
            <ac:chgData name="jing guo" userId="3cf27de5-6694-4e43-bd99-ac7b83aeb7ed" providerId="ADAL" clId="{37E86482-35A1-4FE4-9591-7ACE271D8647}" dt="2021-09-14T15:44:29.430" v="2621"/>
            <ac:spMkLst>
              <pc:docMk/>
              <pc:sldMasterMk cId="3564953541" sldId="2147483892"/>
              <pc:sldLayoutMk cId="101757028" sldId="2147483650"/>
              <ac:spMk id="5" creationId="{D2D624CA-E471-4640-9104-8031C4414A67}"/>
            </ac:spMkLst>
          </pc:spChg>
          <pc:spChg chg="add mod">
            <ac:chgData name="jing guo" userId="3cf27de5-6694-4e43-bd99-ac7b83aeb7ed" providerId="ADAL" clId="{37E86482-35A1-4FE4-9591-7ACE271D8647}" dt="2021-09-14T15:44:29.430" v="2621"/>
            <ac:spMkLst>
              <pc:docMk/>
              <pc:sldMasterMk cId="3564953541" sldId="2147483892"/>
              <pc:sldLayoutMk cId="101757028" sldId="2147483650"/>
              <ac:spMk id="6" creationId="{6DF63B10-7B21-45FA-A1B6-BECC21433AA7}"/>
            </ac:spMkLst>
          </pc:spChg>
          <pc:spChg chg="add mod">
            <ac:chgData name="jing guo" userId="3cf27de5-6694-4e43-bd99-ac7b83aeb7ed" providerId="ADAL" clId="{37E86482-35A1-4FE4-9591-7ACE271D8647}" dt="2021-09-14T15:44:59.650" v="2632"/>
            <ac:spMkLst>
              <pc:docMk/>
              <pc:sldMasterMk cId="3564953541" sldId="2147483892"/>
              <pc:sldLayoutMk cId="101757028" sldId="2147483650"/>
              <ac:spMk id="8" creationId="{5B949CF0-0B08-463A-96EE-A2031E44CF8E}"/>
            </ac:spMkLst>
          </pc:spChg>
          <pc:picChg chg="add mod">
            <ac:chgData name="jing guo" userId="3cf27de5-6694-4e43-bd99-ac7b83aeb7ed" providerId="ADAL" clId="{37E86482-35A1-4FE4-9591-7ACE271D8647}" dt="2021-09-14T15:44:29.430" v="2621"/>
            <ac:picMkLst>
              <pc:docMk/>
              <pc:sldMasterMk cId="3564953541" sldId="2147483892"/>
              <pc:sldLayoutMk cId="101757028" sldId="2147483650"/>
              <ac:picMk id="7" creationId="{FD7C5091-87A1-4B69-AEB7-7229BFED067A}"/>
            </ac:picMkLst>
          </pc:picChg>
        </pc:sldLayoutChg>
        <pc:sldLayoutChg chg="addSp delSp modSp mod modTransition">
          <pc:chgData name="jing guo" userId="3cf27de5-6694-4e43-bd99-ac7b83aeb7ed" providerId="ADAL" clId="{37E86482-35A1-4FE4-9591-7ACE271D8647}" dt="2021-09-17T08:21:44.401" v="3425"/>
          <pc:sldLayoutMkLst>
            <pc:docMk/>
            <pc:sldMasterMk cId="3564953541" sldId="2147483892"/>
            <pc:sldLayoutMk cId="4188703195" sldId="2147483651"/>
          </pc:sldLayoutMkLst>
          <pc:spChg chg="del">
            <ac:chgData name="jing guo" userId="3cf27de5-6694-4e43-bd99-ac7b83aeb7ed" providerId="ADAL" clId="{37E86482-35A1-4FE4-9591-7ACE271D8647}" dt="2021-09-14T15:44:33.977" v="2622" actId="478"/>
            <ac:spMkLst>
              <pc:docMk/>
              <pc:sldMasterMk cId="3564953541" sldId="2147483892"/>
              <pc:sldLayoutMk cId="4188703195" sldId="2147483651"/>
              <ac:spMk id="2" creationId="{9D5C387B-66CF-4043-8632-98C73630BEBE}"/>
            </ac:spMkLst>
          </pc:spChg>
          <pc:spChg chg="add mod">
            <ac:chgData name="jing guo" userId="3cf27de5-6694-4e43-bd99-ac7b83aeb7ed" providerId="ADAL" clId="{37E86482-35A1-4FE4-9591-7ACE271D8647}" dt="2021-09-14T15:44:34.962" v="2623"/>
            <ac:spMkLst>
              <pc:docMk/>
              <pc:sldMasterMk cId="3564953541" sldId="2147483892"/>
              <pc:sldLayoutMk cId="4188703195" sldId="2147483651"/>
              <ac:spMk id="3" creationId="{03808DB0-BB07-4000-9D5E-8E9DF9DCF738}"/>
            </ac:spMkLst>
          </pc:spChg>
          <pc:spChg chg="add mod">
            <ac:chgData name="jing guo" userId="3cf27de5-6694-4e43-bd99-ac7b83aeb7ed" providerId="ADAL" clId="{37E86482-35A1-4FE4-9591-7ACE271D8647}" dt="2021-09-14T15:44:34.962" v="2623"/>
            <ac:spMkLst>
              <pc:docMk/>
              <pc:sldMasterMk cId="3564953541" sldId="2147483892"/>
              <pc:sldLayoutMk cId="4188703195" sldId="2147483651"/>
              <ac:spMk id="4" creationId="{FBC2F05C-CB35-4CB9-8EEC-EA24682FFD17}"/>
            </ac:spMkLst>
          </pc:spChg>
          <pc:spChg chg="add mod">
            <ac:chgData name="jing guo" userId="3cf27de5-6694-4e43-bd99-ac7b83aeb7ed" providerId="ADAL" clId="{37E86482-35A1-4FE4-9591-7ACE271D8647}" dt="2021-09-14T15:44:34.962" v="2623"/>
            <ac:spMkLst>
              <pc:docMk/>
              <pc:sldMasterMk cId="3564953541" sldId="2147483892"/>
              <pc:sldLayoutMk cId="4188703195" sldId="2147483651"/>
              <ac:spMk id="5" creationId="{A72F4F1E-E2EE-424C-90F8-0F2299104414}"/>
            </ac:spMkLst>
          </pc:spChg>
          <pc:spChg chg="add mod">
            <ac:chgData name="jing guo" userId="3cf27de5-6694-4e43-bd99-ac7b83aeb7ed" providerId="ADAL" clId="{37E86482-35A1-4FE4-9591-7ACE271D8647}" dt="2021-09-14T15:44:34.962" v="2623"/>
            <ac:spMkLst>
              <pc:docMk/>
              <pc:sldMasterMk cId="3564953541" sldId="2147483892"/>
              <pc:sldLayoutMk cId="4188703195" sldId="2147483651"/>
              <ac:spMk id="6" creationId="{24FFB658-F72C-4628-AFB6-8AC596892474}"/>
            </ac:spMkLst>
          </pc:spChg>
          <pc:spChg chg="add mod">
            <ac:chgData name="jing guo" userId="3cf27de5-6694-4e43-bd99-ac7b83aeb7ed" providerId="ADAL" clId="{37E86482-35A1-4FE4-9591-7ACE271D8647}" dt="2021-09-14T15:45:01.436" v="2633"/>
            <ac:spMkLst>
              <pc:docMk/>
              <pc:sldMasterMk cId="3564953541" sldId="2147483892"/>
              <pc:sldLayoutMk cId="4188703195" sldId="2147483651"/>
              <ac:spMk id="8" creationId="{E26D4F6A-8504-4187-BCE9-7D8C8497482D}"/>
            </ac:spMkLst>
          </pc:spChg>
          <pc:picChg chg="add mod">
            <ac:chgData name="jing guo" userId="3cf27de5-6694-4e43-bd99-ac7b83aeb7ed" providerId="ADAL" clId="{37E86482-35A1-4FE4-9591-7ACE271D8647}" dt="2021-09-14T15:44:34.962" v="2623"/>
            <ac:picMkLst>
              <pc:docMk/>
              <pc:sldMasterMk cId="3564953541" sldId="2147483892"/>
              <pc:sldLayoutMk cId="4188703195" sldId="2147483651"/>
              <ac:picMk id="7" creationId="{D69F54C3-970F-49C4-9D2F-8B833C273316}"/>
            </ac:picMkLst>
          </pc:picChg>
        </pc:sldLayoutChg>
        <pc:sldLayoutChg chg="addSp delSp modSp mod modTransition setBg">
          <pc:chgData name="jing guo" userId="3cf27de5-6694-4e43-bd99-ac7b83aeb7ed" providerId="ADAL" clId="{37E86482-35A1-4FE4-9591-7ACE271D8647}" dt="2021-12-08T13:40:57.706" v="3438" actId="1076"/>
          <pc:sldLayoutMkLst>
            <pc:docMk/>
            <pc:sldMasterMk cId="3564953541" sldId="2147483892"/>
            <pc:sldLayoutMk cId="2536221396" sldId="2147483893"/>
          </pc:sldLayoutMkLst>
          <pc:spChg chg="del mod">
            <ac:chgData name="jing guo" userId="3cf27de5-6694-4e43-bd99-ac7b83aeb7ed" providerId="ADAL" clId="{37E86482-35A1-4FE4-9591-7ACE271D8647}" dt="2021-09-14T08:55:54.932" v="622" actId="478"/>
            <ac:spMkLst>
              <pc:docMk/>
              <pc:sldMasterMk cId="3564953541" sldId="2147483892"/>
              <pc:sldLayoutMk cId="2536221396" sldId="2147483893"/>
              <ac:spMk id="2" creationId="{00000000-0000-0000-0000-000000000000}"/>
            </ac:spMkLst>
          </pc:spChg>
          <pc:spChg chg="del">
            <ac:chgData name="jing guo" userId="3cf27de5-6694-4e43-bd99-ac7b83aeb7ed" providerId="ADAL" clId="{37E86482-35A1-4FE4-9591-7ACE271D8647}" dt="2021-09-14T08:53:13.074" v="594" actId="478"/>
            <ac:spMkLst>
              <pc:docMk/>
              <pc:sldMasterMk cId="3564953541" sldId="2147483892"/>
              <pc:sldLayoutMk cId="2536221396" sldId="2147483893"/>
              <ac:spMk id="3" creationId="{00000000-0000-0000-0000-000000000000}"/>
            </ac:spMkLst>
          </pc:spChg>
          <pc:spChg chg="del mod">
            <ac:chgData name="jing guo" userId="3cf27de5-6694-4e43-bd99-ac7b83aeb7ed" providerId="ADAL" clId="{37E86482-35A1-4FE4-9591-7ACE271D8647}" dt="2021-09-14T08:57:08.145" v="645" actId="478"/>
            <ac:spMkLst>
              <pc:docMk/>
              <pc:sldMasterMk cId="3564953541" sldId="2147483892"/>
              <pc:sldLayoutMk cId="2536221396" sldId="2147483893"/>
              <ac:spMk id="4" creationId="{00000000-0000-0000-0000-000000000000}"/>
            </ac:spMkLst>
          </pc:spChg>
          <pc:spChg chg="del">
            <ac:chgData name="jing guo" userId="3cf27de5-6694-4e43-bd99-ac7b83aeb7ed" providerId="ADAL" clId="{37E86482-35A1-4FE4-9591-7ACE271D8647}" dt="2021-09-14T08:54:02.315" v="604" actId="478"/>
            <ac:spMkLst>
              <pc:docMk/>
              <pc:sldMasterMk cId="3564953541" sldId="2147483892"/>
              <pc:sldLayoutMk cId="2536221396" sldId="2147483893"/>
              <ac:spMk id="5" creationId="{00000000-0000-0000-0000-000000000000}"/>
            </ac:spMkLst>
          </pc:spChg>
          <pc:spChg chg="del">
            <ac:chgData name="jing guo" userId="3cf27de5-6694-4e43-bd99-ac7b83aeb7ed" providerId="ADAL" clId="{37E86482-35A1-4FE4-9591-7ACE271D8647}" dt="2021-09-14T08:54:03.520" v="605" actId="478"/>
            <ac:spMkLst>
              <pc:docMk/>
              <pc:sldMasterMk cId="3564953541" sldId="2147483892"/>
              <pc:sldLayoutMk cId="2536221396" sldId="2147483893"/>
              <ac:spMk id="6" creationId="{00000000-0000-0000-0000-000000000000}"/>
            </ac:spMkLst>
          </pc:spChg>
          <pc:spChg chg="add del mod">
            <ac:chgData name="jing guo" userId="3cf27de5-6694-4e43-bd99-ac7b83aeb7ed" providerId="ADAL" clId="{37E86482-35A1-4FE4-9591-7ACE271D8647}" dt="2021-09-14T09:09:02.196" v="875" actId="21"/>
            <ac:spMkLst>
              <pc:docMk/>
              <pc:sldMasterMk cId="3564953541" sldId="2147483892"/>
              <pc:sldLayoutMk cId="2536221396" sldId="2147483893"/>
              <ac:spMk id="7" creationId="{47D9DA65-1C1E-49AA-9E1E-AE9D02EC491D}"/>
            </ac:spMkLst>
          </pc:spChg>
          <pc:spChg chg="del">
            <ac:chgData name="jing guo" userId="3cf27de5-6694-4e43-bd99-ac7b83aeb7ed" providerId="ADAL" clId="{37E86482-35A1-4FE4-9591-7ACE271D8647}" dt="2021-09-14T08:03:53.184" v="105" actId="478"/>
            <ac:spMkLst>
              <pc:docMk/>
              <pc:sldMasterMk cId="3564953541" sldId="2147483892"/>
              <pc:sldLayoutMk cId="2536221396" sldId="2147483893"/>
              <ac:spMk id="10" creationId="{00000000-0000-0000-0000-000000000000}"/>
            </ac:spMkLst>
          </pc:spChg>
          <pc:spChg chg="del">
            <ac:chgData name="jing guo" userId="3cf27de5-6694-4e43-bd99-ac7b83aeb7ed" providerId="ADAL" clId="{37E86482-35A1-4FE4-9591-7ACE271D8647}" dt="2021-09-14T08:33:59.640" v="378" actId="478"/>
            <ac:spMkLst>
              <pc:docMk/>
              <pc:sldMasterMk cId="3564953541" sldId="2147483892"/>
              <pc:sldLayoutMk cId="2536221396" sldId="2147483893"/>
              <ac:spMk id="11" creationId="{00000000-0000-0000-0000-000000000000}"/>
            </ac:spMkLst>
          </pc:spChg>
          <pc:spChg chg="add mod">
            <ac:chgData name="jing guo" userId="3cf27de5-6694-4e43-bd99-ac7b83aeb7ed" providerId="ADAL" clId="{37E86482-35A1-4FE4-9591-7ACE271D8647}" dt="2021-09-14T09:04:42.587" v="827" actId="1038"/>
            <ac:spMkLst>
              <pc:docMk/>
              <pc:sldMasterMk cId="3564953541" sldId="2147483892"/>
              <pc:sldLayoutMk cId="2536221396" sldId="2147483893"/>
              <ac:spMk id="12" creationId="{E58FF13D-88B2-4AE6-9034-AAC953AFE1CE}"/>
            </ac:spMkLst>
          </pc:spChg>
          <pc:spChg chg="add mod">
            <ac:chgData name="jing guo" userId="3cf27de5-6694-4e43-bd99-ac7b83aeb7ed" providerId="ADAL" clId="{37E86482-35A1-4FE4-9591-7ACE271D8647}" dt="2021-09-14T08:15:02.205" v="190" actId="338"/>
            <ac:spMkLst>
              <pc:docMk/>
              <pc:sldMasterMk cId="3564953541" sldId="2147483892"/>
              <pc:sldLayoutMk cId="2536221396" sldId="2147483893"/>
              <ac:spMk id="15" creationId="{A9CD18AA-91C1-4E28-8641-119BFD931E62}"/>
            </ac:spMkLst>
          </pc:spChg>
          <pc:spChg chg="add mod">
            <ac:chgData name="jing guo" userId="3cf27de5-6694-4e43-bd99-ac7b83aeb7ed" providerId="ADAL" clId="{37E86482-35A1-4FE4-9591-7ACE271D8647}" dt="2021-09-14T09:35:07.230" v="2154" actId="14100"/>
            <ac:spMkLst>
              <pc:docMk/>
              <pc:sldMasterMk cId="3564953541" sldId="2147483892"/>
              <pc:sldLayoutMk cId="2536221396" sldId="2147483893"/>
              <ac:spMk id="17" creationId="{E152B12B-6120-46AC-A077-6D704FC1458B}"/>
            </ac:spMkLst>
          </pc:spChg>
          <pc:spChg chg="add mod">
            <ac:chgData name="jing guo" userId="3cf27de5-6694-4e43-bd99-ac7b83aeb7ed" providerId="ADAL" clId="{37E86482-35A1-4FE4-9591-7ACE271D8647}" dt="2021-09-14T09:31:34.276" v="2122" actId="164"/>
            <ac:spMkLst>
              <pc:docMk/>
              <pc:sldMasterMk cId="3564953541" sldId="2147483892"/>
              <pc:sldLayoutMk cId="2536221396" sldId="2147483893"/>
              <ac:spMk id="18" creationId="{C79F9195-5DB0-4693-9943-C3DF8B935B9E}"/>
            </ac:spMkLst>
          </pc:spChg>
          <pc:spChg chg="add del mod ord">
            <ac:chgData name="jing guo" userId="3cf27de5-6694-4e43-bd99-ac7b83aeb7ed" providerId="ADAL" clId="{37E86482-35A1-4FE4-9591-7ACE271D8647}" dt="2021-09-14T09:03:43.584" v="817" actId="478"/>
            <ac:spMkLst>
              <pc:docMk/>
              <pc:sldMasterMk cId="3564953541" sldId="2147483892"/>
              <pc:sldLayoutMk cId="2536221396" sldId="2147483893"/>
              <ac:spMk id="19" creationId="{E09F8E75-8D75-4D69-9C53-E1CC1F571667}"/>
            </ac:spMkLst>
          </pc:spChg>
          <pc:spChg chg="add mod">
            <ac:chgData name="jing guo" userId="3cf27de5-6694-4e43-bd99-ac7b83aeb7ed" providerId="ADAL" clId="{37E86482-35A1-4FE4-9591-7ACE271D8647}" dt="2021-09-14T09:11:48.752" v="919" actId="1076"/>
            <ac:spMkLst>
              <pc:docMk/>
              <pc:sldMasterMk cId="3564953541" sldId="2147483892"/>
              <pc:sldLayoutMk cId="2536221396" sldId="2147483893"/>
              <ac:spMk id="22" creationId="{59E89C36-CD2E-4701-B145-1F939FEEDCA9}"/>
            </ac:spMkLst>
          </pc:spChg>
          <pc:spChg chg="add mod">
            <ac:chgData name="jing guo" userId="3cf27de5-6694-4e43-bd99-ac7b83aeb7ed" providerId="ADAL" clId="{37E86482-35A1-4FE4-9591-7ACE271D8647}" dt="2021-09-14T09:34:00.366" v="2145" actId="1076"/>
            <ac:spMkLst>
              <pc:docMk/>
              <pc:sldMasterMk cId="3564953541" sldId="2147483892"/>
              <pc:sldLayoutMk cId="2536221396" sldId="2147483893"/>
              <ac:spMk id="30" creationId="{444D34DB-CCDB-4FEB-A4F8-25358AF467B3}"/>
            </ac:spMkLst>
          </pc:spChg>
          <pc:spChg chg="add del mod">
            <ac:chgData name="jing guo" userId="3cf27de5-6694-4e43-bd99-ac7b83aeb7ed" providerId="ADAL" clId="{37E86482-35A1-4FE4-9591-7ACE271D8647}" dt="2021-09-14T09:33:22.823" v="2134" actId="478"/>
            <ac:spMkLst>
              <pc:docMk/>
              <pc:sldMasterMk cId="3564953541" sldId="2147483892"/>
              <pc:sldLayoutMk cId="2536221396" sldId="2147483893"/>
              <ac:spMk id="31" creationId="{9B03C7ED-E4C6-4040-B7BB-5990E3E0D72D}"/>
            </ac:spMkLst>
          </pc:spChg>
          <pc:spChg chg="add del mod">
            <ac:chgData name="jing guo" userId="3cf27de5-6694-4e43-bd99-ac7b83aeb7ed" providerId="ADAL" clId="{37E86482-35A1-4FE4-9591-7ACE271D8647}" dt="2021-09-14T08:49:45.012" v="506" actId="478"/>
            <ac:spMkLst>
              <pc:docMk/>
              <pc:sldMasterMk cId="3564953541" sldId="2147483892"/>
              <pc:sldLayoutMk cId="2536221396" sldId="2147483893"/>
              <ac:spMk id="37" creationId="{C5F74F4E-9DA3-4D21-8E0E-DBF1D863FACE}"/>
            </ac:spMkLst>
          </pc:spChg>
          <pc:spChg chg="add mod">
            <ac:chgData name="jing guo" userId="3cf27de5-6694-4e43-bd99-ac7b83aeb7ed" providerId="ADAL" clId="{37E86482-35A1-4FE4-9591-7ACE271D8647}" dt="2021-09-14T09:03:52.735" v="818" actId="1076"/>
            <ac:spMkLst>
              <pc:docMk/>
              <pc:sldMasterMk cId="3564953541" sldId="2147483892"/>
              <pc:sldLayoutMk cId="2536221396" sldId="2147483893"/>
              <ac:spMk id="39" creationId="{58757A0B-8E66-4F70-8999-4F5B04975342}"/>
            </ac:spMkLst>
          </pc:spChg>
          <pc:spChg chg="add del">
            <ac:chgData name="jing guo" userId="3cf27de5-6694-4e43-bd99-ac7b83aeb7ed" providerId="ADAL" clId="{37E86482-35A1-4FE4-9591-7ACE271D8647}" dt="2021-09-14T09:00:44.326" v="728" actId="478"/>
            <ac:spMkLst>
              <pc:docMk/>
              <pc:sldMasterMk cId="3564953541" sldId="2147483892"/>
              <pc:sldLayoutMk cId="2536221396" sldId="2147483893"/>
              <ac:spMk id="49" creationId="{75A759A1-60D0-4488-9C8D-3FC39D265453}"/>
            </ac:spMkLst>
          </pc:spChg>
          <pc:spChg chg="add del mod">
            <ac:chgData name="jing guo" userId="3cf27de5-6694-4e43-bd99-ac7b83aeb7ed" providerId="ADAL" clId="{37E86482-35A1-4FE4-9591-7ACE271D8647}" dt="2021-09-14T09:02:45.583" v="804" actId="478"/>
            <ac:spMkLst>
              <pc:docMk/>
              <pc:sldMasterMk cId="3564953541" sldId="2147483892"/>
              <pc:sldLayoutMk cId="2536221396" sldId="2147483893"/>
              <ac:spMk id="51" creationId="{E53A3D6F-E1F6-41DE-A18A-5139CCB00923}"/>
            </ac:spMkLst>
          </pc:spChg>
          <pc:grpChg chg="add del mod ord topLvl">
            <ac:chgData name="jing guo" userId="3cf27de5-6694-4e43-bd99-ac7b83aeb7ed" providerId="ADAL" clId="{37E86482-35A1-4FE4-9591-7ACE271D8647}" dt="2021-09-14T08:48:14.155" v="470" actId="478"/>
            <ac:grpSpMkLst>
              <pc:docMk/>
              <pc:sldMasterMk cId="3564953541" sldId="2147483892"/>
              <pc:sldLayoutMk cId="2536221396" sldId="2147483893"/>
              <ac:grpSpMk id="16" creationId="{A954730B-52E2-4C9A-8D20-C687ACEA6957}"/>
            </ac:grpSpMkLst>
          </pc:grpChg>
          <pc:grpChg chg="add del mod">
            <ac:chgData name="jing guo" userId="3cf27de5-6694-4e43-bd99-ac7b83aeb7ed" providerId="ADAL" clId="{37E86482-35A1-4FE4-9591-7ACE271D8647}" dt="2021-09-14T08:14:41.002" v="182" actId="165"/>
            <ac:grpSpMkLst>
              <pc:docMk/>
              <pc:sldMasterMk cId="3564953541" sldId="2147483892"/>
              <pc:sldLayoutMk cId="2536221396" sldId="2147483893"/>
              <ac:grpSpMk id="17" creationId="{709D8055-80F0-4E4E-AA2D-CF237D18F90A}"/>
            </ac:grpSpMkLst>
          </pc:grpChg>
          <pc:grpChg chg="add mod">
            <ac:chgData name="jing guo" userId="3cf27de5-6694-4e43-bd99-ac7b83aeb7ed" providerId="ADAL" clId="{37E86482-35A1-4FE4-9591-7ACE271D8647}" dt="2021-09-14T08:15:02.205" v="190" actId="338"/>
            <ac:grpSpMkLst>
              <pc:docMk/>
              <pc:sldMasterMk cId="3564953541" sldId="2147483892"/>
              <pc:sldLayoutMk cId="2536221396" sldId="2147483893"/>
              <ac:grpSpMk id="18" creationId="{E135F7B5-656A-43CA-ADB4-E779439FEB01}"/>
            </ac:grpSpMkLst>
          </pc:grpChg>
          <pc:grpChg chg="add mod">
            <ac:chgData name="jing guo" userId="3cf27de5-6694-4e43-bd99-ac7b83aeb7ed" providerId="ADAL" clId="{37E86482-35A1-4FE4-9591-7ACE271D8647}" dt="2021-12-08T13:40:57.706" v="3438" actId="1076"/>
            <ac:grpSpMkLst>
              <pc:docMk/>
              <pc:sldMasterMk cId="3564953541" sldId="2147483892"/>
              <pc:sldLayoutMk cId="2536221396" sldId="2147483893"/>
              <ac:grpSpMk id="20" creationId="{5B6AB691-6499-4C10-86F2-B0842D0D9C44}"/>
            </ac:grpSpMkLst>
          </pc:grpChg>
          <pc:picChg chg="add del mod ord modCrop">
            <ac:chgData name="jing guo" userId="3cf27de5-6694-4e43-bd99-ac7b83aeb7ed" providerId="ADAL" clId="{37E86482-35A1-4FE4-9591-7ACE271D8647}" dt="2021-09-14T09:09:02.196" v="875" actId="21"/>
            <ac:picMkLst>
              <pc:docMk/>
              <pc:sldMasterMk cId="3564953541" sldId="2147483892"/>
              <pc:sldLayoutMk cId="2536221396" sldId="2147483893"/>
              <ac:picMk id="6" creationId="{A98FAB86-0966-472F-98E9-4CB4CBB9C8F1}"/>
            </ac:picMkLst>
          </pc:picChg>
          <pc:picChg chg="add mod ord topLvl">
            <ac:chgData name="jing guo" userId="3cf27de5-6694-4e43-bd99-ac7b83aeb7ed" providerId="ADAL" clId="{37E86482-35A1-4FE4-9591-7ACE271D8647}" dt="2021-09-14T09:33:27.935" v="2136" actId="1076"/>
            <ac:picMkLst>
              <pc:docMk/>
              <pc:sldMasterMk cId="3564953541" sldId="2147483892"/>
              <pc:sldLayoutMk cId="2536221396" sldId="2147483893"/>
              <ac:picMk id="9" creationId="{221324C9-EAE5-4906-A451-783D6D6A9CF1}"/>
            </ac:picMkLst>
          </pc:picChg>
          <pc:picChg chg="add del mod topLvl modCrop">
            <ac:chgData name="jing guo" userId="3cf27de5-6694-4e43-bd99-ac7b83aeb7ed" providerId="ADAL" clId="{37E86482-35A1-4FE4-9591-7ACE271D8647}" dt="2021-09-14T08:44:56.455" v="414" actId="478"/>
            <ac:picMkLst>
              <pc:docMk/>
              <pc:sldMasterMk cId="3564953541" sldId="2147483892"/>
              <pc:sldLayoutMk cId="2536221396" sldId="2147483893"/>
              <ac:picMk id="12" creationId="{B47D4E56-3A12-4A94-AFC3-39C10C60F34E}"/>
            </ac:picMkLst>
          </pc:picChg>
          <pc:picChg chg="add mod ord">
            <ac:chgData name="jing guo" userId="3cf27de5-6694-4e43-bd99-ac7b83aeb7ed" providerId="ADAL" clId="{37E86482-35A1-4FE4-9591-7ACE271D8647}" dt="2021-09-14T08:15:02.205" v="190" actId="338"/>
            <ac:picMkLst>
              <pc:docMk/>
              <pc:sldMasterMk cId="3564953541" sldId="2147483892"/>
              <pc:sldLayoutMk cId="2536221396" sldId="2147483893"/>
              <ac:picMk id="14" creationId="{42C8EE01-2FB9-4F52-BDAA-77610DC6A594}"/>
            </ac:picMkLst>
          </pc:picChg>
          <pc:picChg chg="add del mod modCrop">
            <ac:chgData name="jing guo" userId="3cf27de5-6694-4e43-bd99-ac7b83aeb7ed" providerId="ADAL" clId="{37E86482-35A1-4FE4-9591-7ACE271D8647}" dt="2021-09-14T09:25:51.678" v="2076" actId="478"/>
            <ac:picMkLst>
              <pc:docMk/>
              <pc:sldMasterMk cId="3564953541" sldId="2147483892"/>
              <pc:sldLayoutMk cId="2536221396" sldId="2147483893"/>
              <ac:picMk id="16" creationId="{19F789F8-DF16-45E4-AB82-3E1A04AE3909}"/>
            </ac:picMkLst>
          </pc:picChg>
          <pc:picChg chg="add del mod modCrop">
            <ac:chgData name="jing guo" userId="3cf27de5-6694-4e43-bd99-ac7b83aeb7ed" providerId="ADAL" clId="{37E86482-35A1-4FE4-9591-7ACE271D8647}" dt="2021-09-14T08:34:40.465" v="386" actId="478"/>
            <ac:picMkLst>
              <pc:docMk/>
              <pc:sldMasterMk cId="3564953541" sldId="2147483892"/>
              <pc:sldLayoutMk cId="2536221396" sldId="2147483893"/>
              <ac:picMk id="20" creationId="{C0624140-E311-4355-8924-686F1B47732A}"/>
            </ac:picMkLst>
          </pc:picChg>
          <pc:picChg chg="add del mod modCrop">
            <ac:chgData name="jing guo" userId="3cf27de5-6694-4e43-bd99-ac7b83aeb7ed" providerId="ADAL" clId="{37E86482-35A1-4FE4-9591-7ACE271D8647}" dt="2021-09-14T08:18:59.824" v="227" actId="478"/>
            <ac:picMkLst>
              <pc:docMk/>
              <pc:sldMasterMk cId="3564953541" sldId="2147483892"/>
              <pc:sldLayoutMk cId="2536221396" sldId="2147483893"/>
              <ac:picMk id="21" creationId="{F3533317-716C-45C2-A714-BF22D3118F80}"/>
            </ac:picMkLst>
          </pc:picChg>
          <pc:picChg chg="add del mod">
            <ac:chgData name="jing guo" userId="3cf27de5-6694-4e43-bd99-ac7b83aeb7ed" providerId="ADAL" clId="{37E86482-35A1-4FE4-9591-7ACE271D8647}" dt="2021-09-14T08:19:03.855" v="228" actId="478"/>
            <ac:picMkLst>
              <pc:docMk/>
              <pc:sldMasterMk cId="3564953541" sldId="2147483892"/>
              <pc:sldLayoutMk cId="2536221396" sldId="2147483893"/>
              <ac:picMk id="22" creationId="{841BCD09-E405-4A90-8AB3-E2D70570F5AF}"/>
            </ac:picMkLst>
          </pc:picChg>
          <pc:picChg chg="add del mod ord modCrop">
            <ac:chgData name="jing guo" userId="3cf27de5-6694-4e43-bd99-ac7b83aeb7ed" providerId="ADAL" clId="{37E86482-35A1-4FE4-9591-7ACE271D8647}" dt="2021-09-14T09:31:54.076" v="2124" actId="478"/>
            <ac:picMkLst>
              <pc:docMk/>
              <pc:sldMasterMk cId="3564953541" sldId="2147483892"/>
              <pc:sldLayoutMk cId="2536221396" sldId="2147483893"/>
              <ac:picMk id="24" creationId="{73EB6B49-E030-43E7-A016-E74149900791}"/>
            </ac:picMkLst>
          </pc:picChg>
          <pc:picChg chg="add mod modCrop">
            <ac:chgData name="jing guo" userId="3cf27de5-6694-4e43-bd99-ac7b83aeb7ed" providerId="ADAL" clId="{37E86482-35A1-4FE4-9591-7ACE271D8647}" dt="2021-09-14T09:34:53.777" v="2153" actId="732"/>
            <ac:picMkLst>
              <pc:docMk/>
              <pc:sldMasterMk cId="3564953541" sldId="2147483892"/>
              <pc:sldLayoutMk cId="2536221396" sldId="2147483893"/>
              <ac:picMk id="25" creationId="{9256860A-EEEE-4E01-82EE-21E0B61239C6}"/>
            </ac:picMkLst>
          </pc:picChg>
          <pc:picChg chg="add del mod modCrop">
            <ac:chgData name="jing guo" userId="3cf27de5-6694-4e43-bd99-ac7b83aeb7ed" providerId="ADAL" clId="{37E86482-35A1-4FE4-9591-7ACE271D8647}" dt="2021-09-14T08:44:55.087" v="412" actId="478"/>
            <ac:picMkLst>
              <pc:docMk/>
              <pc:sldMasterMk cId="3564953541" sldId="2147483892"/>
              <pc:sldLayoutMk cId="2536221396" sldId="2147483893"/>
              <ac:picMk id="26" creationId="{C80A5C1B-45D8-469D-B831-3AEAD82CE2EF}"/>
            </ac:picMkLst>
          </pc:picChg>
          <pc:picChg chg="add mod">
            <ac:chgData name="jing guo" userId="3cf27de5-6694-4e43-bd99-ac7b83aeb7ed" providerId="ADAL" clId="{37E86482-35A1-4FE4-9591-7ACE271D8647}" dt="2021-09-14T09:31:34.276" v="2122" actId="164"/>
            <ac:picMkLst>
              <pc:docMk/>
              <pc:sldMasterMk cId="3564953541" sldId="2147483892"/>
              <pc:sldLayoutMk cId="2536221396" sldId="2147483893"/>
              <ac:picMk id="28" creationId="{12199531-702C-415F-A404-11DF4540D181}"/>
            </ac:picMkLst>
          </pc:picChg>
          <pc:picChg chg="add del mod">
            <ac:chgData name="jing guo" userId="3cf27de5-6694-4e43-bd99-ac7b83aeb7ed" providerId="ADAL" clId="{37E86482-35A1-4FE4-9591-7ACE271D8647}" dt="2021-09-14T08:35:11.698" v="397" actId="478"/>
            <ac:picMkLst>
              <pc:docMk/>
              <pc:sldMasterMk cId="3564953541" sldId="2147483892"/>
              <pc:sldLayoutMk cId="2536221396" sldId="2147483893"/>
              <ac:picMk id="28" creationId="{4CF1FB52-42E3-4FD1-A093-F8A2DA00FEA6}"/>
            </ac:picMkLst>
          </pc:picChg>
          <pc:picChg chg="add del mod modCrop">
            <ac:chgData name="jing guo" userId="3cf27de5-6694-4e43-bd99-ac7b83aeb7ed" providerId="ADAL" clId="{37E86482-35A1-4FE4-9591-7ACE271D8647}" dt="2021-09-14T08:44:55.601" v="413" actId="478"/>
            <ac:picMkLst>
              <pc:docMk/>
              <pc:sldMasterMk cId="3564953541" sldId="2147483892"/>
              <pc:sldLayoutMk cId="2536221396" sldId="2147483893"/>
              <ac:picMk id="29" creationId="{BC6010F4-4AD5-4D39-90AE-7DF11029A775}"/>
            </ac:picMkLst>
          </pc:picChg>
          <pc:picChg chg="add del mod ord modCrop">
            <ac:chgData name="jing guo" userId="3cf27de5-6694-4e43-bd99-ac7b83aeb7ed" providerId="ADAL" clId="{37E86482-35A1-4FE4-9591-7ACE271D8647}" dt="2021-09-14T08:47:41.008" v="459" actId="478"/>
            <ac:picMkLst>
              <pc:docMk/>
              <pc:sldMasterMk cId="3564953541" sldId="2147483892"/>
              <pc:sldLayoutMk cId="2536221396" sldId="2147483893"/>
              <ac:picMk id="30" creationId="{71B3DA3F-CE60-4EC9-8FAA-F0DCD31122A4}"/>
            </ac:picMkLst>
          </pc:picChg>
          <pc:picChg chg="add del mod ord modCrop">
            <ac:chgData name="jing guo" userId="3cf27de5-6694-4e43-bd99-ac7b83aeb7ed" providerId="ADAL" clId="{37E86482-35A1-4FE4-9591-7ACE271D8647}" dt="2021-09-14T09:25:50.911" v="2075" actId="478"/>
            <ac:picMkLst>
              <pc:docMk/>
              <pc:sldMasterMk cId="3564953541" sldId="2147483892"/>
              <pc:sldLayoutMk cId="2536221396" sldId="2147483893"/>
              <ac:picMk id="32" creationId="{C263014B-613A-4EC5-9A67-F5E79847E1E6}"/>
            </ac:picMkLst>
          </pc:picChg>
          <pc:picChg chg="add del mod modCrop">
            <ac:chgData name="jing guo" userId="3cf27de5-6694-4e43-bd99-ac7b83aeb7ed" providerId="ADAL" clId="{37E86482-35A1-4FE4-9591-7ACE271D8647}" dt="2021-09-14T08:47:44.432" v="462" actId="478"/>
            <ac:picMkLst>
              <pc:docMk/>
              <pc:sldMasterMk cId="3564953541" sldId="2147483892"/>
              <pc:sldLayoutMk cId="2536221396" sldId="2147483893"/>
              <ac:picMk id="34" creationId="{AB09D00E-7E17-46E4-9CBC-C9E4460A1325}"/>
            </ac:picMkLst>
          </pc:picChg>
          <pc:picChg chg="add mod">
            <ac:chgData name="jing guo" userId="3cf27de5-6694-4e43-bd99-ac7b83aeb7ed" providerId="ADAL" clId="{37E86482-35A1-4FE4-9591-7ACE271D8647}" dt="2021-09-14T09:03:52.735" v="818" actId="1076"/>
            <ac:picMkLst>
              <pc:docMk/>
              <pc:sldMasterMk cId="3564953541" sldId="2147483892"/>
              <pc:sldLayoutMk cId="2536221396" sldId="2147483893"/>
              <ac:picMk id="1026" creationId="{DC1CDDC2-A620-4155-A704-F7760294BC2D}"/>
            </ac:picMkLst>
          </pc:picChg>
          <pc:cxnChg chg="mod">
            <ac:chgData name="jing guo" userId="3cf27de5-6694-4e43-bd99-ac7b83aeb7ed" providerId="ADAL" clId="{37E86482-35A1-4FE4-9591-7ACE271D8647}" dt="2021-09-14T09:34:28.147" v="2149" actId="208"/>
            <ac:cxnSpMkLst>
              <pc:docMk/>
              <pc:sldMasterMk cId="3564953541" sldId="2147483892"/>
              <pc:sldLayoutMk cId="2536221396" sldId="2147483893"/>
              <ac:cxnSpMk id="8" creationId="{00000000-0000-0000-0000-000000000000}"/>
            </ac:cxnSpMkLst>
          </pc:cxnChg>
          <pc:cxnChg chg="add del mod">
            <ac:chgData name="jing guo" userId="3cf27de5-6694-4e43-bd99-ac7b83aeb7ed" providerId="ADAL" clId="{37E86482-35A1-4FE4-9591-7ACE271D8647}" dt="2021-09-14T09:06:17.820" v="849" actId="478"/>
            <ac:cxnSpMkLst>
              <pc:docMk/>
              <pc:sldMasterMk cId="3564953541" sldId="2147483892"/>
              <pc:sldLayoutMk cId="2536221396" sldId="2147483893"/>
              <ac:cxnSpMk id="14" creationId="{FB82CC6A-10E8-47FB-8881-035BE8B6DF41}"/>
            </ac:cxnSpMkLst>
          </pc:cxnChg>
          <pc:cxnChg chg="add mod">
            <ac:chgData name="jing guo" userId="3cf27de5-6694-4e43-bd99-ac7b83aeb7ed" providerId="ADAL" clId="{37E86482-35A1-4FE4-9591-7ACE271D8647}" dt="2021-09-14T09:08:44.818" v="872" actId="14100"/>
            <ac:cxnSpMkLst>
              <pc:docMk/>
              <pc:sldMasterMk cId="3564953541" sldId="2147483892"/>
              <pc:sldLayoutMk cId="2536221396" sldId="2147483893"/>
              <ac:cxnSpMk id="42" creationId="{9CC1AA5C-8613-462C-8376-096EB02E99CC}"/>
            </ac:cxnSpMkLst>
          </pc:cxnChg>
        </pc:sldLayoutChg>
        <pc:sldLayoutChg chg="addSp delSp modSp mod modTransition setBg">
          <pc:chgData name="jing guo" userId="3cf27de5-6694-4e43-bd99-ac7b83aeb7ed" providerId="ADAL" clId="{37E86482-35A1-4FE4-9591-7ACE271D8647}" dt="2021-09-17T08:21:44.401" v="3425"/>
          <pc:sldLayoutMkLst>
            <pc:docMk/>
            <pc:sldMasterMk cId="3564953541" sldId="2147483892"/>
            <pc:sldLayoutMk cId="2086750802" sldId="2147483894"/>
          </pc:sldLayoutMkLst>
          <pc:spChg chg="mod">
            <ac:chgData name="jing guo" userId="3cf27de5-6694-4e43-bd99-ac7b83aeb7ed" providerId="ADAL" clId="{37E86482-35A1-4FE4-9591-7ACE271D8647}" dt="2021-09-17T05:56:53.694" v="2749" actId="1076"/>
            <ac:spMkLst>
              <pc:docMk/>
              <pc:sldMasterMk cId="3564953541" sldId="2147483892"/>
              <pc:sldLayoutMk cId="2086750802" sldId="2147483894"/>
              <ac:spMk id="2" creationId="{00000000-0000-0000-0000-000000000000}"/>
            </ac:spMkLst>
          </pc:spChg>
          <pc:spChg chg="mod">
            <ac:chgData name="jing guo" userId="3cf27de5-6694-4e43-bd99-ac7b83aeb7ed" providerId="ADAL" clId="{37E86482-35A1-4FE4-9591-7ACE271D8647}" dt="2021-09-14T15:41:51.149" v="2595" actId="14100"/>
            <ac:spMkLst>
              <pc:docMk/>
              <pc:sldMasterMk cId="3564953541" sldId="2147483892"/>
              <pc:sldLayoutMk cId="2086750802" sldId="2147483894"/>
              <ac:spMk id="3" creationId="{00000000-0000-0000-0000-000000000000}"/>
            </ac:spMkLst>
          </pc:spChg>
          <pc:spChg chg="add mod">
            <ac:chgData name="jing guo" userId="3cf27de5-6694-4e43-bd99-ac7b83aeb7ed" providerId="ADAL" clId="{37E86482-35A1-4FE4-9591-7ACE271D8647}" dt="2021-09-17T05:56:59.598" v="2757" actId="1038"/>
            <ac:spMkLst>
              <pc:docMk/>
              <pc:sldMasterMk cId="3564953541" sldId="2147483892"/>
              <pc:sldLayoutMk cId="2086750802" sldId="2147483894"/>
              <ac:spMk id="7" creationId="{980AAA1B-AFC1-41AA-9053-55F4B64C88CB}"/>
            </ac:spMkLst>
          </pc:spChg>
          <pc:spChg chg="add del mod">
            <ac:chgData name="jing guo" userId="3cf27de5-6694-4e43-bd99-ac7b83aeb7ed" providerId="ADAL" clId="{37E86482-35A1-4FE4-9591-7ACE271D8647}" dt="2021-09-14T15:13:50.687" v="2201" actId="478"/>
            <ac:spMkLst>
              <pc:docMk/>
              <pc:sldMasterMk cId="3564953541" sldId="2147483892"/>
              <pc:sldLayoutMk cId="2086750802" sldId="2147483894"/>
              <ac:spMk id="8" creationId="{64DA9A9A-A5A0-487B-A9D3-D38EA24C78A4}"/>
            </ac:spMkLst>
          </pc:spChg>
          <pc:spChg chg="add del mod">
            <ac:chgData name="jing guo" userId="3cf27de5-6694-4e43-bd99-ac7b83aeb7ed" providerId="ADAL" clId="{37E86482-35A1-4FE4-9591-7ACE271D8647}" dt="2021-09-14T15:19:52.197" v="2258" actId="478"/>
            <ac:spMkLst>
              <pc:docMk/>
              <pc:sldMasterMk cId="3564953541" sldId="2147483892"/>
              <pc:sldLayoutMk cId="2086750802" sldId="2147483894"/>
              <ac:spMk id="11" creationId="{9C3F7964-BE1F-4E03-93F1-D0FA13580503}"/>
            </ac:spMkLst>
          </pc:spChg>
          <pc:spChg chg="add mod modCrop">
            <ac:chgData name="jing guo" userId="3cf27de5-6694-4e43-bd99-ac7b83aeb7ed" providerId="ADAL" clId="{37E86482-35A1-4FE4-9591-7ACE271D8647}" dt="2021-09-17T05:56:59.598" v="2757" actId="1038"/>
            <ac:spMkLst>
              <pc:docMk/>
              <pc:sldMasterMk cId="3564953541" sldId="2147483892"/>
              <pc:sldLayoutMk cId="2086750802" sldId="2147483894"/>
              <ac:spMk id="12" creationId="{E0CE3A20-6BC6-4AF2-8F48-C83502C0B8F3}"/>
            </ac:spMkLst>
          </pc:spChg>
          <pc:spChg chg="add del mod">
            <ac:chgData name="jing guo" userId="3cf27de5-6694-4e43-bd99-ac7b83aeb7ed" providerId="ADAL" clId="{37E86482-35A1-4FE4-9591-7ACE271D8647}" dt="2021-09-14T15:21:50.594" v="2273" actId="478"/>
            <ac:spMkLst>
              <pc:docMk/>
              <pc:sldMasterMk cId="3564953541" sldId="2147483892"/>
              <pc:sldLayoutMk cId="2086750802" sldId="2147483894"/>
              <ac:spMk id="13" creationId="{A0363F9C-337F-48D9-A5B8-269680017490}"/>
            </ac:spMkLst>
          </pc:spChg>
          <pc:spChg chg="add del">
            <ac:chgData name="jing guo" userId="3cf27de5-6694-4e43-bd99-ac7b83aeb7ed" providerId="ADAL" clId="{37E86482-35A1-4FE4-9591-7ACE271D8647}" dt="2021-09-14T15:22:27.466" v="2277" actId="478"/>
            <ac:spMkLst>
              <pc:docMk/>
              <pc:sldMasterMk cId="3564953541" sldId="2147483892"/>
              <pc:sldLayoutMk cId="2086750802" sldId="2147483894"/>
              <ac:spMk id="14" creationId="{AE73C11D-2CF9-4535-97A7-34BCFE547C5A}"/>
            </ac:spMkLst>
          </pc:spChg>
          <pc:spChg chg="add mod">
            <ac:chgData name="jing guo" userId="3cf27de5-6694-4e43-bd99-ac7b83aeb7ed" providerId="ADAL" clId="{37E86482-35A1-4FE4-9591-7ACE271D8647}" dt="2021-09-14T15:22:36.666" v="2279" actId="14100"/>
            <ac:spMkLst>
              <pc:docMk/>
              <pc:sldMasterMk cId="3564953541" sldId="2147483892"/>
              <pc:sldLayoutMk cId="2086750802" sldId="2147483894"/>
              <ac:spMk id="15" creationId="{B068FD35-3B8A-4647-9A88-CCAFE4531F32}"/>
            </ac:spMkLst>
          </pc:spChg>
          <pc:spChg chg="add mod ord">
            <ac:chgData name="jing guo" userId="3cf27de5-6694-4e43-bd99-ac7b83aeb7ed" providerId="ADAL" clId="{37E86482-35A1-4FE4-9591-7ACE271D8647}" dt="2021-09-17T05:57:09.036" v="2787" actId="14100"/>
            <ac:spMkLst>
              <pc:docMk/>
              <pc:sldMasterMk cId="3564953541" sldId="2147483892"/>
              <pc:sldLayoutMk cId="2086750802" sldId="2147483894"/>
              <ac:spMk id="16" creationId="{C9C01591-53E4-4250-A63B-2926D0E9DE06}"/>
            </ac:spMkLst>
          </pc:spChg>
          <pc:spChg chg="add del mod">
            <ac:chgData name="jing guo" userId="3cf27de5-6694-4e43-bd99-ac7b83aeb7ed" providerId="ADAL" clId="{37E86482-35A1-4FE4-9591-7ACE271D8647}" dt="2021-09-14T15:29:13.344" v="2502" actId="478"/>
            <ac:spMkLst>
              <pc:docMk/>
              <pc:sldMasterMk cId="3564953541" sldId="2147483892"/>
              <pc:sldLayoutMk cId="2086750802" sldId="2147483894"/>
              <ac:spMk id="17" creationId="{B9BE4F9A-423E-4D87-B702-2CF9EF84AF61}"/>
            </ac:spMkLst>
          </pc:spChg>
          <pc:picChg chg="add del mod modCrop">
            <ac:chgData name="jing guo" userId="3cf27de5-6694-4e43-bd99-ac7b83aeb7ed" providerId="ADAL" clId="{37E86482-35A1-4FE4-9591-7ACE271D8647}" dt="2021-09-14T15:21:11.344" v="2268" actId="478"/>
            <ac:picMkLst>
              <pc:docMk/>
              <pc:sldMasterMk cId="3564953541" sldId="2147483892"/>
              <pc:sldLayoutMk cId="2086750802" sldId="2147483894"/>
              <ac:picMk id="9" creationId="{738842BB-9631-41DB-8551-5D4616DCCFA7}"/>
            </ac:picMkLst>
          </pc:picChg>
          <pc:picChg chg="add del mod">
            <ac:chgData name="jing guo" userId="3cf27de5-6694-4e43-bd99-ac7b83aeb7ed" providerId="ADAL" clId="{37E86482-35A1-4FE4-9591-7ACE271D8647}" dt="2021-09-14T15:15:16.306" v="2220" actId="478"/>
            <ac:picMkLst>
              <pc:docMk/>
              <pc:sldMasterMk cId="3564953541" sldId="2147483892"/>
              <pc:sldLayoutMk cId="2086750802" sldId="2147483894"/>
              <ac:picMk id="10" creationId="{0E1F5022-B850-4177-8B63-68AE4098F363}"/>
            </ac:picMkLst>
          </pc:picChg>
          <pc:picChg chg="add del mod">
            <ac:chgData name="jing guo" userId="3cf27de5-6694-4e43-bd99-ac7b83aeb7ed" providerId="ADAL" clId="{37E86482-35A1-4FE4-9591-7ACE271D8647}" dt="2021-09-14T15:34:11.262" v="2552" actId="478"/>
            <ac:picMkLst>
              <pc:docMk/>
              <pc:sldMasterMk cId="3564953541" sldId="2147483892"/>
              <pc:sldLayoutMk cId="2086750802" sldId="2147483894"/>
              <ac:picMk id="19" creationId="{D9147324-33F7-4FAD-9A75-10778ACEC5C9}"/>
            </ac:picMkLst>
          </pc:picChg>
          <pc:picChg chg="add del mod">
            <ac:chgData name="jing guo" userId="3cf27de5-6694-4e43-bd99-ac7b83aeb7ed" providerId="ADAL" clId="{37E86482-35A1-4FE4-9591-7ACE271D8647}" dt="2021-09-14T15:34:10.141" v="2551" actId="478"/>
            <ac:picMkLst>
              <pc:docMk/>
              <pc:sldMasterMk cId="3564953541" sldId="2147483892"/>
              <pc:sldLayoutMk cId="2086750802" sldId="2147483894"/>
              <ac:picMk id="21" creationId="{7A8AC0EE-4FBD-4DD6-9394-BA66908EB527}"/>
            </ac:picMkLst>
          </pc:picChg>
          <pc:picChg chg="add del mod">
            <ac:chgData name="jing guo" userId="3cf27de5-6694-4e43-bd99-ac7b83aeb7ed" providerId="ADAL" clId="{37E86482-35A1-4FE4-9591-7ACE271D8647}" dt="2021-09-14T15:39:47.449" v="2563" actId="478"/>
            <ac:picMkLst>
              <pc:docMk/>
              <pc:sldMasterMk cId="3564953541" sldId="2147483892"/>
              <pc:sldLayoutMk cId="2086750802" sldId="2147483894"/>
              <ac:picMk id="23" creationId="{CBB3759B-9A47-4D48-94CC-C5C1655B4E54}"/>
            </ac:picMkLst>
          </pc:picChg>
          <pc:picChg chg="add del mod">
            <ac:chgData name="jing guo" userId="3cf27de5-6694-4e43-bd99-ac7b83aeb7ed" providerId="ADAL" clId="{37E86482-35A1-4FE4-9591-7ACE271D8647}" dt="2021-09-14T15:41:13.075" v="2587" actId="478"/>
            <ac:picMkLst>
              <pc:docMk/>
              <pc:sldMasterMk cId="3564953541" sldId="2147483892"/>
              <pc:sldLayoutMk cId="2086750802" sldId="2147483894"/>
              <ac:picMk id="25" creationId="{95B20862-7F0D-491E-A853-36A30AFBB9D9}"/>
            </ac:picMkLst>
          </pc:picChg>
          <pc:picChg chg="add mod">
            <ac:chgData name="jing guo" userId="3cf27de5-6694-4e43-bd99-ac7b83aeb7ed" providerId="ADAL" clId="{37E86482-35A1-4FE4-9591-7ACE271D8647}" dt="2021-09-17T05:56:59.598" v="2757" actId="1038"/>
            <ac:picMkLst>
              <pc:docMk/>
              <pc:sldMasterMk cId="3564953541" sldId="2147483892"/>
              <pc:sldLayoutMk cId="2086750802" sldId="2147483894"/>
              <ac:picMk id="27" creationId="{A9127F14-C449-458A-8CAD-92A1F81D0E51}"/>
            </ac:picMkLst>
          </pc:picChg>
          <pc:picChg chg="add del mod">
            <ac:chgData name="jing guo" userId="3cf27de5-6694-4e43-bd99-ac7b83aeb7ed" providerId="ADAL" clId="{37E86482-35A1-4FE4-9591-7ACE271D8647}" dt="2021-09-14T15:40:36.609" v="2578" actId="478"/>
            <ac:picMkLst>
              <pc:docMk/>
              <pc:sldMasterMk cId="3564953541" sldId="2147483892"/>
              <pc:sldLayoutMk cId="2086750802" sldId="2147483894"/>
              <ac:picMk id="29" creationId="{70F56B82-8588-4FFD-92D6-34659FB63A49}"/>
            </ac:picMkLst>
          </pc:picChg>
        </pc:sldLayoutChg>
        <pc:sldLayoutChg chg="addSp delSp modSp del mod">
          <pc:chgData name="jing guo" userId="3cf27de5-6694-4e43-bd99-ac7b83aeb7ed" providerId="ADAL" clId="{37E86482-35A1-4FE4-9591-7ACE271D8647}" dt="2021-09-14T09:35:24.203" v="2155" actId="2696"/>
          <pc:sldLayoutMkLst>
            <pc:docMk/>
            <pc:sldMasterMk cId="3564953541" sldId="2147483892"/>
            <pc:sldLayoutMk cId="4217606058" sldId="2147483895"/>
          </pc:sldLayoutMkLst>
          <pc:spChg chg="del">
            <ac:chgData name="jing guo" userId="3cf27de5-6694-4e43-bd99-ac7b83aeb7ed" providerId="ADAL" clId="{37E86482-35A1-4FE4-9591-7ACE271D8647}" dt="2021-09-14T08:02:56.010" v="94" actId="478"/>
            <ac:spMkLst>
              <pc:docMk/>
              <pc:sldMasterMk cId="3564953541" sldId="2147483892"/>
              <pc:sldLayoutMk cId="4217606058" sldId="2147483895"/>
              <ac:spMk id="9" creationId="{00000000-0000-0000-0000-000000000000}"/>
            </ac:spMkLst>
          </pc:spChg>
          <pc:spChg chg="add del mod">
            <ac:chgData name="jing guo" userId="3cf27de5-6694-4e43-bd99-ac7b83aeb7ed" providerId="ADAL" clId="{37E86482-35A1-4FE4-9591-7ACE271D8647}" dt="2021-09-14T09:11:03.297" v="912" actId="21"/>
            <ac:spMkLst>
              <pc:docMk/>
              <pc:sldMasterMk cId="3564953541" sldId="2147483892"/>
              <pc:sldLayoutMk cId="4217606058" sldId="2147483895"/>
              <ac:spMk id="18" creationId="{7CE2E678-4AB7-46FA-9453-A3F406647359}"/>
            </ac:spMkLst>
          </pc:spChg>
          <pc:spChg chg="del mod ord topLvl">
            <ac:chgData name="jing guo" userId="3cf27de5-6694-4e43-bd99-ac7b83aeb7ed" providerId="ADAL" clId="{37E86482-35A1-4FE4-9591-7ACE271D8647}" dt="2021-09-14T09:10:49.297" v="908" actId="21"/>
            <ac:spMkLst>
              <pc:docMk/>
              <pc:sldMasterMk cId="3564953541" sldId="2147483892"/>
              <pc:sldLayoutMk cId="4217606058" sldId="2147483895"/>
              <ac:spMk id="24" creationId="{ED28891F-41DF-4C2F-A5EC-BEA4E4903753}"/>
            </ac:spMkLst>
          </pc:spChg>
          <pc:spChg chg="add mod">
            <ac:chgData name="jing guo" userId="3cf27de5-6694-4e43-bd99-ac7b83aeb7ed" providerId="ADAL" clId="{37E86482-35A1-4FE4-9591-7ACE271D8647}" dt="2021-09-14T09:11:09.939" v="914" actId="1076"/>
            <ac:spMkLst>
              <pc:docMk/>
              <pc:sldMasterMk cId="3564953541" sldId="2147483892"/>
              <pc:sldLayoutMk cId="4217606058" sldId="2147483895"/>
              <ac:spMk id="27" creationId="{65AEBF9D-7237-40EC-9526-F72B158CE4AE}"/>
            </ac:spMkLst>
          </pc:spChg>
          <pc:grpChg chg="add del mod">
            <ac:chgData name="jing guo" userId="3cf27de5-6694-4e43-bd99-ac7b83aeb7ed" providerId="ADAL" clId="{37E86482-35A1-4FE4-9591-7ACE271D8647}" dt="2021-09-14T09:10:49.297" v="908" actId="21"/>
            <ac:grpSpMkLst>
              <pc:docMk/>
              <pc:sldMasterMk cId="3564953541" sldId="2147483892"/>
              <pc:sldLayoutMk cId="4217606058" sldId="2147483895"/>
              <ac:grpSpMk id="20" creationId="{673799D1-60AA-42B0-9DFB-AEA105FBEBF0}"/>
            </ac:grpSpMkLst>
          </pc:grpChg>
          <pc:grpChg chg="del mod">
            <ac:chgData name="jing guo" userId="3cf27de5-6694-4e43-bd99-ac7b83aeb7ed" providerId="ADAL" clId="{37E86482-35A1-4FE4-9591-7ACE271D8647}" dt="2021-09-14T09:10:49.297" v="908" actId="21"/>
            <ac:grpSpMkLst>
              <pc:docMk/>
              <pc:sldMasterMk cId="3564953541" sldId="2147483892"/>
              <pc:sldLayoutMk cId="4217606058" sldId="2147483895"/>
              <ac:grpSpMk id="23" creationId="{2C4B7848-76F8-4C0A-80C2-F32B39F9E3B2}"/>
            </ac:grpSpMkLst>
          </pc:grpChg>
          <pc:picChg chg="add mod modCrop">
            <ac:chgData name="jing guo" userId="3cf27de5-6694-4e43-bd99-ac7b83aeb7ed" providerId="ADAL" clId="{37E86482-35A1-4FE4-9591-7ACE271D8647}" dt="2021-09-14T09:25:43.649" v="2074" actId="1037"/>
            <ac:picMkLst>
              <pc:docMk/>
              <pc:sldMasterMk cId="3564953541" sldId="2147483892"/>
              <pc:sldLayoutMk cId="4217606058" sldId="2147483895"/>
              <ac:picMk id="9" creationId="{FF5B18AA-A746-4AA7-ADED-50FBF45DA511}"/>
            </ac:picMkLst>
          </pc:picChg>
          <pc:picChg chg="add del mod">
            <ac:chgData name="jing guo" userId="3cf27de5-6694-4e43-bd99-ac7b83aeb7ed" providerId="ADAL" clId="{37E86482-35A1-4FE4-9591-7ACE271D8647}" dt="2021-09-14T08:07:39.740" v="143" actId="478"/>
            <ac:picMkLst>
              <pc:docMk/>
              <pc:sldMasterMk cId="3564953541" sldId="2147483892"/>
              <pc:sldLayoutMk cId="4217606058" sldId="2147483895"/>
              <ac:picMk id="10" creationId="{326013CF-F5F6-4693-AD56-12C17EEF0A7A}"/>
            </ac:picMkLst>
          </pc:picChg>
          <pc:picChg chg="add del mod">
            <ac:chgData name="jing guo" userId="3cf27de5-6694-4e43-bd99-ac7b83aeb7ed" providerId="ADAL" clId="{37E86482-35A1-4FE4-9591-7ACE271D8647}" dt="2021-09-14T08:02:21.691" v="79" actId="478"/>
            <ac:picMkLst>
              <pc:docMk/>
              <pc:sldMasterMk cId="3564953541" sldId="2147483892"/>
              <pc:sldLayoutMk cId="4217606058" sldId="2147483895"/>
              <ac:picMk id="13" creationId="{2D07BCB7-12FC-4EA1-B573-0F0298FB746D}"/>
            </ac:picMkLst>
          </pc:picChg>
          <pc:picChg chg="add del mod ord">
            <ac:chgData name="jing guo" userId="3cf27de5-6694-4e43-bd99-ac7b83aeb7ed" providerId="ADAL" clId="{37E86482-35A1-4FE4-9591-7ACE271D8647}" dt="2021-09-14T08:02:52.012" v="91" actId="478"/>
            <ac:picMkLst>
              <pc:docMk/>
              <pc:sldMasterMk cId="3564953541" sldId="2147483892"/>
              <pc:sldLayoutMk cId="4217606058" sldId="2147483895"/>
              <ac:picMk id="15" creationId="{5FE1DEDA-8320-465F-8BC6-45B068CEC6ED}"/>
            </ac:picMkLst>
          </pc:picChg>
          <pc:picChg chg="add del mod">
            <ac:chgData name="jing guo" userId="3cf27de5-6694-4e43-bd99-ac7b83aeb7ed" providerId="ADAL" clId="{37E86482-35A1-4FE4-9591-7ACE271D8647}" dt="2021-09-14T09:23:34.818" v="2046" actId="478"/>
            <ac:picMkLst>
              <pc:docMk/>
              <pc:sldMasterMk cId="3564953541" sldId="2147483892"/>
              <pc:sldLayoutMk cId="4217606058" sldId="2147483895"/>
              <ac:picMk id="16" creationId="{9DD199EC-3BE0-43A5-AFDD-C2877AC6E7AC}"/>
            </ac:picMkLst>
          </pc:picChg>
          <pc:picChg chg="add del mod ord">
            <ac:chgData name="jing guo" userId="3cf27de5-6694-4e43-bd99-ac7b83aeb7ed" providerId="ADAL" clId="{37E86482-35A1-4FE4-9591-7ACE271D8647}" dt="2021-09-14T09:10:49.297" v="908" actId="21"/>
            <ac:picMkLst>
              <pc:docMk/>
              <pc:sldMasterMk cId="3564953541" sldId="2147483892"/>
              <pc:sldLayoutMk cId="4217606058" sldId="2147483895"/>
              <ac:picMk id="17" creationId="{128A9751-235C-4E29-8EE7-A0E6F00EDF42}"/>
            </ac:picMkLst>
          </pc:picChg>
          <pc:picChg chg="add del mod">
            <ac:chgData name="jing guo" userId="3cf27de5-6694-4e43-bd99-ac7b83aeb7ed" providerId="ADAL" clId="{37E86482-35A1-4FE4-9591-7ACE271D8647}" dt="2021-09-14T08:02:48.195" v="90" actId="478"/>
            <ac:picMkLst>
              <pc:docMk/>
              <pc:sldMasterMk cId="3564953541" sldId="2147483892"/>
              <pc:sldLayoutMk cId="4217606058" sldId="2147483895"/>
              <ac:picMk id="17" creationId="{3DF550A5-AEEB-49F3-8367-AA5F81811EE8}"/>
            </ac:picMkLst>
          </pc:picChg>
          <pc:picChg chg="add del mod">
            <ac:chgData name="jing guo" userId="3cf27de5-6694-4e43-bd99-ac7b83aeb7ed" providerId="ADAL" clId="{37E86482-35A1-4FE4-9591-7ACE271D8647}" dt="2021-09-14T08:03:17.959" v="98" actId="478"/>
            <ac:picMkLst>
              <pc:docMk/>
              <pc:sldMasterMk cId="3564953541" sldId="2147483892"/>
              <pc:sldLayoutMk cId="4217606058" sldId="2147483895"/>
              <ac:picMk id="19" creationId="{37E8AFB1-D7BC-4D62-B67A-BB8967D4CA7E}"/>
            </ac:picMkLst>
          </pc:picChg>
          <pc:picChg chg="add del mod">
            <ac:chgData name="jing guo" userId="3cf27de5-6694-4e43-bd99-ac7b83aeb7ed" providerId="ADAL" clId="{37E86482-35A1-4FE4-9591-7ACE271D8647}" dt="2021-09-14T09:11:03.297" v="912" actId="21"/>
            <ac:picMkLst>
              <pc:docMk/>
              <pc:sldMasterMk cId="3564953541" sldId="2147483892"/>
              <pc:sldLayoutMk cId="4217606058" sldId="2147483895"/>
              <ac:picMk id="19" creationId="{9A883EE8-E0DA-4A68-9CB0-68B60BB00BC9}"/>
            </ac:picMkLst>
          </pc:picChg>
          <pc:picChg chg="del mod">
            <ac:chgData name="jing guo" userId="3cf27de5-6694-4e43-bd99-ac7b83aeb7ed" providerId="ADAL" clId="{37E86482-35A1-4FE4-9591-7ACE271D8647}" dt="2021-09-14T09:09:36.553" v="885" actId="478"/>
            <ac:picMkLst>
              <pc:docMk/>
              <pc:sldMasterMk cId="3564953541" sldId="2147483892"/>
              <pc:sldLayoutMk cId="4217606058" sldId="2147483895"/>
              <ac:picMk id="21" creationId="{58FCC4B4-5DB2-421C-A970-3C5610452F6E}"/>
            </ac:picMkLst>
          </pc:picChg>
          <pc:picChg chg="mod ord topLvl">
            <ac:chgData name="jing guo" userId="3cf27de5-6694-4e43-bd99-ac7b83aeb7ed" providerId="ADAL" clId="{37E86482-35A1-4FE4-9591-7ACE271D8647}" dt="2021-09-14T09:25:02.525" v="2068" actId="1076"/>
            <ac:picMkLst>
              <pc:docMk/>
              <pc:sldMasterMk cId="3564953541" sldId="2147483892"/>
              <pc:sldLayoutMk cId="4217606058" sldId="2147483895"/>
              <ac:picMk id="22" creationId="{50E096E5-E8AF-4740-BE73-659F152C86FE}"/>
            </ac:picMkLst>
          </pc:picChg>
          <pc:picChg chg="del mod modCrop">
            <ac:chgData name="jing guo" userId="3cf27de5-6694-4e43-bd99-ac7b83aeb7ed" providerId="ADAL" clId="{37E86482-35A1-4FE4-9591-7ACE271D8647}" dt="2021-09-14T09:10:12.151" v="894" actId="478"/>
            <ac:picMkLst>
              <pc:docMk/>
              <pc:sldMasterMk cId="3564953541" sldId="2147483892"/>
              <pc:sldLayoutMk cId="4217606058" sldId="2147483895"/>
              <ac:picMk id="25" creationId="{F31AC712-C6ED-4229-AC5E-1D967AFDC4E0}"/>
            </ac:picMkLst>
          </pc:picChg>
          <pc:picChg chg="add del mod modCrop">
            <ac:chgData name="jing guo" userId="3cf27de5-6694-4e43-bd99-ac7b83aeb7ed" providerId="ADAL" clId="{37E86482-35A1-4FE4-9591-7ACE271D8647}" dt="2021-09-14T09:09:38.002" v="886" actId="478"/>
            <ac:picMkLst>
              <pc:docMk/>
              <pc:sldMasterMk cId="3564953541" sldId="2147483892"/>
              <pc:sldLayoutMk cId="4217606058" sldId="2147483895"/>
              <ac:picMk id="26" creationId="{76D0E189-B463-4CD9-A01E-2A1DECE38210}"/>
            </ac:picMkLst>
          </pc:picChg>
          <pc:picChg chg="add mod ord">
            <ac:chgData name="jing guo" userId="3cf27de5-6694-4e43-bd99-ac7b83aeb7ed" providerId="ADAL" clId="{37E86482-35A1-4FE4-9591-7ACE271D8647}" dt="2021-09-14T09:25:36.599" v="2072" actId="1076"/>
            <ac:picMkLst>
              <pc:docMk/>
              <pc:sldMasterMk cId="3564953541" sldId="2147483892"/>
              <pc:sldLayoutMk cId="4217606058" sldId="2147483895"/>
              <ac:picMk id="28" creationId="{0BDDF261-54ED-421A-8298-07967B036DD5}"/>
            </ac:picMkLst>
          </pc:picChg>
        </pc:sldLayoutChg>
        <pc:sldLayoutChg chg="addSp delSp modSp mod modTransition">
          <pc:chgData name="jing guo" userId="3cf27de5-6694-4e43-bd99-ac7b83aeb7ed" providerId="ADAL" clId="{37E86482-35A1-4FE4-9591-7ACE271D8647}" dt="2021-09-17T08:21:44.401" v="3425"/>
          <pc:sldLayoutMkLst>
            <pc:docMk/>
            <pc:sldMasterMk cId="3564953541" sldId="2147483892"/>
            <pc:sldLayoutMk cId="3318126798" sldId="2147483896"/>
          </pc:sldLayoutMkLst>
          <pc:spChg chg="del">
            <ac:chgData name="jing guo" userId="3cf27de5-6694-4e43-bd99-ac7b83aeb7ed" providerId="ADAL" clId="{37E86482-35A1-4FE4-9591-7ACE271D8647}" dt="2021-09-14T15:41:37.547" v="2592" actId="478"/>
            <ac:spMkLst>
              <pc:docMk/>
              <pc:sldMasterMk cId="3564953541" sldId="2147483892"/>
              <pc:sldLayoutMk cId="3318126798" sldId="2147483896"/>
              <ac:spMk id="2" creationId="{00000000-0000-0000-0000-000000000000}"/>
            </ac:spMkLst>
          </pc:spChg>
          <pc:spChg chg="mod">
            <ac:chgData name="jing guo" userId="3cf27de5-6694-4e43-bd99-ac7b83aeb7ed" providerId="ADAL" clId="{37E86482-35A1-4FE4-9591-7ACE271D8647}" dt="2021-09-14T15:42:00.651" v="2596" actId="14100"/>
            <ac:spMkLst>
              <pc:docMk/>
              <pc:sldMasterMk cId="3564953541" sldId="2147483892"/>
              <pc:sldLayoutMk cId="3318126798" sldId="2147483896"/>
              <ac:spMk id="3" creationId="{00000000-0000-0000-0000-000000000000}"/>
            </ac:spMkLst>
          </pc:spChg>
          <pc:spChg chg="mod">
            <ac:chgData name="jing guo" userId="3cf27de5-6694-4e43-bd99-ac7b83aeb7ed" providerId="ADAL" clId="{37E86482-35A1-4FE4-9591-7ACE271D8647}" dt="2021-09-14T15:42:05.765" v="2597" actId="14100"/>
            <ac:spMkLst>
              <pc:docMk/>
              <pc:sldMasterMk cId="3564953541" sldId="2147483892"/>
              <pc:sldLayoutMk cId="3318126798" sldId="2147483896"/>
              <ac:spMk id="4" creationId="{00000000-0000-0000-0000-000000000000}"/>
            </ac:spMkLst>
          </pc:spChg>
          <pc:spChg chg="add mod">
            <ac:chgData name="jing guo" userId="3cf27de5-6694-4e43-bd99-ac7b83aeb7ed" providerId="ADAL" clId="{37E86482-35A1-4FE4-9591-7ACE271D8647}" dt="2021-09-14T15:41:33.512" v="2591"/>
            <ac:spMkLst>
              <pc:docMk/>
              <pc:sldMasterMk cId="3564953541" sldId="2147483892"/>
              <pc:sldLayoutMk cId="3318126798" sldId="2147483896"/>
              <ac:spMk id="8" creationId="{74DDEC2C-7893-41E8-8E19-9F98989783A6}"/>
            </ac:spMkLst>
          </pc:spChg>
          <pc:spChg chg="add mod">
            <ac:chgData name="jing guo" userId="3cf27de5-6694-4e43-bd99-ac7b83aeb7ed" providerId="ADAL" clId="{37E86482-35A1-4FE4-9591-7ACE271D8647}" dt="2021-09-14T15:41:33.512" v="2591"/>
            <ac:spMkLst>
              <pc:docMk/>
              <pc:sldMasterMk cId="3564953541" sldId="2147483892"/>
              <pc:sldLayoutMk cId="3318126798" sldId="2147483896"/>
              <ac:spMk id="9" creationId="{1DF67231-6FBA-4552-8795-1D639D4BC175}"/>
            </ac:spMkLst>
          </pc:spChg>
          <pc:spChg chg="add mod">
            <ac:chgData name="jing guo" userId="3cf27de5-6694-4e43-bd99-ac7b83aeb7ed" providerId="ADAL" clId="{37E86482-35A1-4FE4-9591-7ACE271D8647}" dt="2021-09-14T15:41:33.512" v="2591"/>
            <ac:spMkLst>
              <pc:docMk/>
              <pc:sldMasterMk cId="3564953541" sldId="2147483892"/>
              <pc:sldLayoutMk cId="3318126798" sldId="2147483896"/>
              <ac:spMk id="10" creationId="{65442C8A-D6FD-4C33-A9B7-932BFB584E65}"/>
            </ac:spMkLst>
          </pc:spChg>
          <pc:spChg chg="add mod">
            <ac:chgData name="jing guo" userId="3cf27de5-6694-4e43-bd99-ac7b83aeb7ed" providerId="ADAL" clId="{37E86482-35A1-4FE4-9591-7ACE271D8647}" dt="2021-09-14T15:41:33.512" v="2591"/>
            <ac:spMkLst>
              <pc:docMk/>
              <pc:sldMasterMk cId="3564953541" sldId="2147483892"/>
              <pc:sldLayoutMk cId="3318126798" sldId="2147483896"/>
              <ac:spMk id="11" creationId="{A42A05C6-A297-41D2-9C2D-EB92B2DC8063}"/>
            </ac:spMkLst>
          </pc:spChg>
          <pc:spChg chg="add mod">
            <ac:chgData name="jing guo" userId="3cf27de5-6694-4e43-bd99-ac7b83aeb7ed" providerId="ADAL" clId="{37E86482-35A1-4FE4-9591-7ACE271D8647}" dt="2021-09-14T15:44:42.818" v="2624"/>
            <ac:spMkLst>
              <pc:docMk/>
              <pc:sldMasterMk cId="3564953541" sldId="2147483892"/>
              <pc:sldLayoutMk cId="3318126798" sldId="2147483896"/>
              <ac:spMk id="13" creationId="{2DF1A1CF-9123-4B74-8FCB-858ADF13D04E}"/>
            </ac:spMkLst>
          </pc:spChg>
          <pc:picChg chg="add mod">
            <ac:chgData name="jing guo" userId="3cf27de5-6694-4e43-bd99-ac7b83aeb7ed" providerId="ADAL" clId="{37E86482-35A1-4FE4-9591-7ACE271D8647}" dt="2021-09-14T15:41:33.512" v="2591"/>
            <ac:picMkLst>
              <pc:docMk/>
              <pc:sldMasterMk cId="3564953541" sldId="2147483892"/>
              <pc:sldLayoutMk cId="3318126798" sldId="2147483896"/>
              <ac:picMk id="12" creationId="{4C5E6466-E6EB-4114-B340-3C07FB77096A}"/>
            </ac:picMkLst>
          </pc:picChg>
        </pc:sldLayoutChg>
        <pc:sldLayoutChg chg="addSp delSp modSp mod modTransition">
          <pc:chgData name="jing guo" userId="3cf27de5-6694-4e43-bd99-ac7b83aeb7ed" providerId="ADAL" clId="{37E86482-35A1-4FE4-9591-7ACE271D8647}" dt="2021-09-17T08:21:44.401" v="3425"/>
          <pc:sldLayoutMkLst>
            <pc:docMk/>
            <pc:sldMasterMk cId="3564953541" sldId="2147483892"/>
            <pc:sldLayoutMk cId="1220834487" sldId="2147483897"/>
          </pc:sldLayoutMkLst>
          <pc:spChg chg="mod">
            <ac:chgData name="jing guo" userId="3cf27de5-6694-4e43-bd99-ac7b83aeb7ed" providerId="ADAL" clId="{37E86482-35A1-4FE4-9591-7ACE271D8647}" dt="2021-09-14T15:42:33.875" v="2600" actId="1076"/>
            <ac:spMkLst>
              <pc:docMk/>
              <pc:sldMasterMk cId="3564953541" sldId="2147483892"/>
              <pc:sldLayoutMk cId="1220834487" sldId="2147483897"/>
              <ac:spMk id="3" creationId="{00000000-0000-0000-0000-000000000000}"/>
            </ac:spMkLst>
          </pc:spChg>
          <pc:spChg chg="mod">
            <ac:chgData name="jing guo" userId="3cf27de5-6694-4e43-bd99-ac7b83aeb7ed" providerId="ADAL" clId="{37E86482-35A1-4FE4-9591-7ACE271D8647}" dt="2021-09-14T15:42:40.034" v="2602" actId="14100"/>
            <ac:spMkLst>
              <pc:docMk/>
              <pc:sldMasterMk cId="3564953541" sldId="2147483892"/>
              <pc:sldLayoutMk cId="1220834487" sldId="2147483897"/>
              <ac:spMk id="4" creationId="{00000000-0000-0000-0000-000000000000}"/>
            </ac:spMkLst>
          </pc:spChg>
          <pc:spChg chg="mod">
            <ac:chgData name="jing guo" userId="3cf27de5-6694-4e43-bd99-ac7b83aeb7ed" providerId="ADAL" clId="{37E86482-35A1-4FE4-9591-7ACE271D8647}" dt="2021-09-14T15:42:33.875" v="2600" actId="1076"/>
            <ac:spMkLst>
              <pc:docMk/>
              <pc:sldMasterMk cId="3564953541" sldId="2147483892"/>
              <pc:sldLayoutMk cId="1220834487" sldId="2147483897"/>
              <ac:spMk id="5" creationId="{00000000-0000-0000-0000-000000000000}"/>
            </ac:spMkLst>
          </pc:spChg>
          <pc:spChg chg="mod">
            <ac:chgData name="jing guo" userId="3cf27de5-6694-4e43-bd99-ac7b83aeb7ed" providerId="ADAL" clId="{37E86482-35A1-4FE4-9591-7ACE271D8647}" dt="2021-09-14T15:42:40.034" v="2602" actId="14100"/>
            <ac:spMkLst>
              <pc:docMk/>
              <pc:sldMasterMk cId="3564953541" sldId="2147483892"/>
              <pc:sldLayoutMk cId="1220834487" sldId="2147483897"/>
              <ac:spMk id="6" creationId="{00000000-0000-0000-0000-000000000000}"/>
            </ac:spMkLst>
          </pc:spChg>
          <pc:spChg chg="del">
            <ac:chgData name="jing guo" userId="3cf27de5-6694-4e43-bd99-ac7b83aeb7ed" providerId="ADAL" clId="{37E86482-35A1-4FE4-9591-7ACE271D8647}" dt="2021-09-14T15:42:14.315" v="2599" actId="478"/>
            <ac:spMkLst>
              <pc:docMk/>
              <pc:sldMasterMk cId="3564953541" sldId="2147483892"/>
              <pc:sldLayoutMk cId="1220834487" sldId="2147483897"/>
              <ac:spMk id="10" creationId="{00000000-0000-0000-0000-000000000000}"/>
            </ac:spMkLst>
          </pc:spChg>
          <pc:spChg chg="add mod">
            <ac:chgData name="jing guo" userId="3cf27de5-6694-4e43-bd99-ac7b83aeb7ed" providerId="ADAL" clId="{37E86482-35A1-4FE4-9591-7ACE271D8647}" dt="2021-09-14T15:42:12.037" v="2598"/>
            <ac:spMkLst>
              <pc:docMk/>
              <pc:sldMasterMk cId="3564953541" sldId="2147483892"/>
              <pc:sldLayoutMk cId="1220834487" sldId="2147483897"/>
              <ac:spMk id="11" creationId="{6B5D0BDD-264E-48B7-A3FB-E3B0981C98D8}"/>
            </ac:spMkLst>
          </pc:spChg>
          <pc:spChg chg="add mod">
            <ac:chgData name="jing guo" userId="3cf27de5-6694-4e43-bd99-ac7b83aeb7ed" providerId="ADAL" clId="{37E86482-35A1-4FE4-9591-7ACE271D8647}" dt="2021-09-14T15:42:12.037" v="2598"/>
            <ac:spMkLst>
              <pc:docMk/>
              <pc:sldMasterMk cId="3564953541" sldId="2147483892"/>
              <pc:sldLayoutMk cId="1220834487" sldId="2147483897"/>
              <ac:spMk id="12" creationId="{68412EED-F8D5-409E-A884-AE6D20C1EF5D}"/>
            </ac:spMkLst>
          </pc:spChg>
          <pc:spChg chg="add mod">
            <ac:chgData name="jing guo" userId="3cf27de5-6694-4e43-bd99-ac7b83aeb7ed" providerId="ADAL" clId="{37E86482-35A1-4FE4-9591-7ACE271D8647}" dt="2021-09-14T15:42:12.037" v="2598"/>
            <ac:spMkLst>
              <pc:docMk/>
              <pc:sldMasterMk cId="3564953541" sldId="2147483892"/>
              <pc:sldLayoutMk cId="1220834487" sldId="2147483897"/>
              <ac:spMk id="13" creationId="{FEAF53C0-F0DD-431B-B3DC-EA7DEC2BB9E4}"/>
            </ac:spMkLst>
          </pc:spChg>
          <pc:spChg chg="add mod">
            <ac:chgData name="jing guo" userId="3cf27de5-6694-4e43-bd99-ac7b83aeb7ed" providerId="ADAL" clId="{37E86482-35A1-4FE4-9591-7ACE271D8647}" dt="2021-09-14T15:42:12.037" v="2598"/>
            <ac:spMkLst>
              <pc:docMk/>
              <pc:sldMasterMk cId="3564953541" sldId="2147483892"/>
              <pc:sldLayoutMk cId="1220834487" sldId="2147483897"/>
              <ac:spMk id="14" creationId="{C9E1B8C0-A33A-47EA-825D-47BA1D3A58A8}"/>
            </ac:spMkLst>
          </pc:spChg>
          <pc:spChg chg="add mod">
            <ac:chgData name="jing guo" userId="3cf27de5-6694-4e43-bd99-ac7b83aeb7ed" providerId="ADAL" clId="{37E86482-35A1-4FE4-9591-7ACE271D8647}" dt="2021-09-14T15:44:44.609" v="2625"/>
            <ac:spMkLst>
              <pc:docMk/>
              <pc:sldMasterMk cId="3564953541" sldId="2147483892"/>
              <pc:sldLayoutMk cId="1220834487" sldId="2147483897"/>
              <ac:spMk id="16" creationId="{784302E4-B3B4-4C5B-9AB6-4791954B51A4}"/>
            </ac:spMkLst>
          </pc:spChg>
          <pc:picChg chg="add mod">
            <ac:chgData name="jing guo" userId="3cf27de5-6694-4e43-bd99-ac7b83aeb7ed" providerId="ADAL" clId="{37E86482-35A1-4FE4-9591-7ACE271D8647}" dt="2021-09-14T15:42:12.037" v="2598"/>
            <ac:picMkLst>
              <pc:docMk/>
              <pc:sldMasterMk cId="3564953541" sldId="2147483892"/>
              <pc:sldLayoutMk cId="1220834487" sldId="2147483897"/>
              <ac:picMk id="15" creationId="{21F06C25-75E9-4B74-A0C2-5EE2B946168D}"/>
            </ac:picMkLst>
          </pc:picChg>
        </pc:sldLayoutChg>
        <pc:sldLayoutChg chg="addSp delSp modSp mod modTransition">
          <pc:chgData name="jing guo" userId="3cf27de5-6694-4e43-bd99-ac7b83aeb7ed" providerId="ADAL" clId="{37E86482-35A1-4FE4-9591-7ACE271D8647}" dt="2021-09-17T08:21:44.401" v="3425"/>
          <pc:sldLayoutMkLst>
            <pc:docMk/>
            <pc:sldMasterMk cId="3564953541" sldId="2147483892"/>
            <pc:sldLayoutMk cId="477285514" sldId="2147483898"/>
          </pc:sldLayoutMkLst>
          <pc:spChg chg="del">
            <ac:chgData name="jing guo" userId="3cf27de5-6694-4e43-bd99-ac7b83aeb7ed" providerId="ADAL" clId="{37E86482-35A1-4FE4-9591-7ACE271D8647}" dt="2021-09-14T15:42:47.451" v="2604" actId="478"/>
            <ac:spMkLst>
              <pc:docMk/>
              <pc:sldMasterMk cId="3564953541" sldId="2147483892"/>
              <pc:sldLayoutMk cId="477285514" sldId="2147483898"/>
              <ac:spMk id="2" creationId="{00000000-0000-0000-0000-000000000000}"/>
            </ac:spMkLst>
          </pc:spChg>
          <pc:spChg chg="add del mod">
            <ac:chgData name="jing guo" userId="3cf27de5-6694-4e43-bd99-ac7b83aeb7ed" providerId="ADAL" clId="{37E86482-35A1-4FE4-9591-7ACE271D8647}" dt="2021-09-17T06:00:17.521" v="2812" actId="478"/>
            <ac:spMkLst>
              <pc:docMk/>
              <pc:sldMasterMk cId="3564953541" sldId="2147483892"/>
              <pc:sldLayoutMk cId="477285514" sldId="2147483898"/>
              <ac:spMk id="6" creationId="{BC981342-4D29-4C70-9F3C-D94E29BAA275}"/>
            </ac:spMkLst>
          </pc:spChg>
          <pc:spChg chg="add mod">
            <ac:chgData name="jing guo" userId="3cf27de5-6694-4e43-bd99-ac7b83aeb7ed" providerId="ADAL" clId="{37E86482-35A1-4FE4-9591-7ACE271D8647}" dt="2021-09-14T15:42:44.999" v="2603"/>
            <ac:spMkLst>
              <pc:docMk/>
              <pc:sldMasterMk cId="3564953541" sldId="2147483892"/>
              <pc:sldLayoutMk cId="477285514" sldId="2147483898"/>
              <ac:spMk id="7" creationId="{15CF38D5-BFDB-4C7F-8CF0-215ED6324E40}"/>
            </ac:spMkLst>
          </pc:spChg>
          <pc:spChg chg="add mod">
            <ac:chgData name="jing guo" userId="3cf27de5-6694-4e43-bd99-ac7b83aeb7ed" providerId="ADAL" clId="{37E86482-35A1-4FE4-9591-7ACE271D8647}" dt="2021-09-14T15:42:44.999" v="2603"/>
            <ac:spMkLst>
              <pc:docMk/>
              <pc:sldMasterMk cId="3564953541" sldId="2147483892"/>
              <pc:sldLayoutMk cId="477285514" sldId="2147483898"/>
              <ac:spMk id="8" creationId="{5432F2CD-F3DA-49CA-9451-9CA490C22652}"/>
            </ac:spMkLst>
          </pc:spChg>
          <pc:spChg chg="add mod">
            <ac:chgData name="jing guo" userId="3cf27de5-6694-4e43-bd99-ac7b83aeb7ed" providerId="ADAL" clId="{37E86482-35A1-4FE4-9591-7ACE271D8647}" dt="2021-09-14T15:42:44.999" v="2603"/>
            <ac:spMkLst>
              <pc:docMk/>
              <pc:sldMasterMk cId="3564953541" sldId="2147483892"/>
              <pc:sldLayoutMk cId="477285514" sldId="2147483898"/>
              <ac:spMk id="9" creationId="{579B919D-F547-4FEE-B15E-9F32BFFF4116}"/>
            </ac:spMkLst>
          </pc:spChg>
          <pc:spChg chg="add mod">
            <ac:chgData name="jing guo" userId="3cf27de5-6694-4e43-bd99-ac7b83aeb7ed" providerId="ADAL" clId="{37E86482-35A1-4FE4-9591-7ACE271D8647}" dt="2021-09-14T15:44:46.468" v="2626"/>
            <ac:spMkLst>
              <pc:docMk/>
              <pc:sldMasterMk cId="3564953541" sldId="2147483892"/>
              <pc:sldLayoutMk cId="477285514" sldId="2147483898"/>
              <ac:spMk id="11" creationId="{C141CA32-A6AE-455E-B792-0F40B8FFB5A1}"/>
            </ac:spMkLst>
          </pc:spChg>
          <pc:picChg chg="add mod">
            <ac:chgData name="jing guo" userId="3cf27de5-6694-4e43-bd99-ac7b83aeb7ed" providerId="ADAL" clId="{37E86482-35A1-4FE4-9591-7ACE271D8647}" dt="2021-09-14T15:42:44.999" v="2603"/>
            <ac:picMkLst>
              <pc:docMk/>
              <pc:sldMasterMk cId="3564953541" sldId="2147483892"/>
              <pc:sldLayoutMk cId="477285514" sldId="2147483898"/>
              <ac:picMk id="10" creationId="{06E3F9D8-9D9C-427A-ABB0-B745B3F933FF}"/>
            </ac:picMkLst>
          </pc:picChg>
        </pc:sldLayoutChg>
        <pc:sldLayoutChg chg="addSp delSp modSp modTransition">
          <pc:chgData name="jing guo" userId="3cf27de5-6694-4e43-bd99-ac7b83aeb7ed" providerId="ADAL" clId="{37E86482-35A1-4FE4-9591-7ACE271D8647}" dt="2021-09-17T08:21:44.401" v="3425"/>
          <pc:sldLayoutMkLst>
            <pc:docMk/>
            <pc:sldMasterMk cId="3564953541" sldId="2147483892"/>
            <pc:sldLayoutMk cId="3435821501" sldId="2147483899"/>
          </pc:sldLayoutMkLst>
          <pc:spChg chg="add del mod">
            <ac:chgData name="jing guo" userId="3cf27de5-6694-4e43-bd99-ac7b83aeb7ed" providerId="ADAL" clId="{37E86482-35A1-4FE4-9591-7ACE271D8647}" dt="2021-09-14T15:43:07.568" v="2606"/>
            <ac:spMkLst>
              <pc:docMk/>
              <pc:sldMasterMk cId="3564953541" sldId="2147483892"/>
              <pc:sldLayoutMk cId="3435821501" sldId="2147483899"/>
              <ac:spMk id="5" creationId="{BF1B9D2B-B9D8-453E-B75D-1591F0D5AC8B}"/>
            </ac:spMkLst>
          </pc:spChg>
          <pc:spChg chg="add del mod">
            <ac:chgData name="jing guo" userId="3cf27de5-6694-4e43-bd99-ac7b83aeb7ed" providerId="ADAL" clId="{37E86482-35A1-4FE4-9591-7ACE271D8647}" dt="2021-09-14T15:43:07.568" v="2606"/>
            <ac:spMkLst>
              <pc:docMk/>
              <pc:sldMasterMk cId="3564953541" sldId="2147483892"/>
              <pc:sldLayoutMk cId="3435821501" sldId="2147483899"/>
              <ac:spMk id="6" creationId="{66DAAABE-551F-435A-BE3B-8CA576088EB1}"/>
            </ac:spMkLst>
          </pc:spChg>
          <pc:spChg chg="add del mod">
            <ac:chgData name="jing guo" userId="3cf27de5-6694-4e43-bd99-ac7b83aeb7ed" providerId="ADAL" clId="{37E86482-35A1-4FE4-9591-7ACE271D8647}" dt="2021-09-14T15:43:07.568" v="2606"/>
            <ac:spMkLst>
              <pc:docMk/>
              <pc:sldMasterMk cId="3564953541" sldId="2147483892"/>
              <pc:sldLayoutMk cId="3435821501" sldId="2147483899"/>
              <ac:spMk id="7" creationId="{CC683E9D-717F-4D12-A7F9-8D8F8D3F1C50}"/>
            </ac:spMkLst>
          </pc:spChg>
          <pc:spChg chg="add del mod">
            <ac:chgData name="jing guo" userId="3cf27de5-6694-4e43-bd99-ac7b83aeb7ed" providerId="ADAL" clId="{37E86482-35A1-4FE4-9591-7ACE271D8647}" dt="2021-09-14T15:43:07.568" v="2606"/>
            <ac:spMkLst>
              <pc:docMk/>
              <pc:sldMasterMk cId="3564953541" sldId="2147483892"/>
              <pc:sldLayoutMk cId="3435821501" sldId="2147483899"/>
              <ac:spMk id="8" creationId="{4D29BC0E-D526-4C2C-85E1-7048BF203E7D}"/>
            </ac:spMkLst>
          </pc:spChg>
          <pc:spChg chg="add mod">
            <ac:chgData name="jing guo" userId="3cf27de5-6694-4e43-bd99-ac7b83aeb7ed" providerId="ADAL" clId="{37E86482-35A1-4FE4-9591-7ACE271D8647}" dt="2021-09-14T15:44:49.141" v="2627"/>
            <ac:spMkLst>
              <pc:docMk/>
              <pc:sldMasterMk cId="3564953541" sldId="2147483892"/>
              <pc:sldLayoutMk cId="3435821501" sldId="2147483899"/>
              <ac:spMk id="10" creationId="{2248A404-82F0-422E-BC40-D56B8C6600CB}"/>
            </ac:spMkLst>
          </pc:spChg>
          <pc:picChg chg="add del mod">
            <ac:chgData name="jing guo" userId="3cf27de5-6694-4e43-bd99-ac7b83aeb7ed" providerId="ADAL" clId="{37E86482-35A1-4FE4-9591-7ACE271D8647}" dt="2021-09-14T15:43:07.568" v="2606"/>
            <ac:picMkLst>
              <pc:docMk/>
              <pc:sldMasterMk cId="3564953541" sldId="2147483892"/>
              <pc:sldLayoutMk cId="3435821501" sldId="2147483899"/>
              <ac:picMk id="9" creationId="{A6816DD8-8519-4091-A98F-28200A66E99E}"/>
            </ac:picMkLst>
          </pc:picChg>
        </pc:sldLayoutChg>
        <pc:sldLayoutChg chg="addSp delSp modSp mod modTransition">
          <pc:chgData name="jing guo" userId="3cf27de5-6694-4e43-bd99-ac7b83aeb7ed" providerId="ADAL" clId="{37E86482-35A1-4FE4-9591-7ACE271D8647}" dt="2021-09-17T08:21:44.401" v="3425"/>
          <pc:sldLayoutMkLst>
            <pc:docMk/>
            <pc:sldMasterMk cId="3564953541" sldId="2147483892"/>
            <pc:sldLayoutMk cId="1466832201" sldId="2147483900"/>
          </pc:sldLayoutMkLst>
          <pc:spChg chg="add del mod">
            <ac:chgData name="jing guo" userId="3cf27de5-6694-4e43-bd99-ac7b83aeb7ed" providerId="ADAL" clId="{37E86482-35A1-4FE4-9591-7ACE271D8647}" dt="2021-09-14T15:43:36.190" v="2610" actId="478"/>
            <ac:spMkLst>
              <pc:docMk/>
              <pc:sldMasterMk cId="3564953541" sldId="2147483892"/>
              <pc:sldLayoutMk cId="1466832201" sldId="2147483900"/>
              <ac:spMk id="9" creationId="{4058245C-DBE3-4754-8A36-9F51D51DEF94}"/>
            </ac:spMkLst>
          </pc:spChg>
          <pc:spChg chg="add del mod">
            <ac:chgData name="jing guo" userId="3cf27de5-6694-4e43-bd99-ac7b83aeb7ed" providerId="ADAL" clId="{37E86482-35A1-4FE4-9591-7ACE271D8647}" dt="2021-09-14T15:43:37.589" v="2611" actId="478"/>
            <ac:spMkLst>
              <pc:docMk/>
              <pc:sldMasterMk cId="3564953541" sldId="2147483892"/>
              <pc:sldLayoutMk cId="1466832201" sldId="2147483900"/>
              <ac:spMk id="10" creationId="{66382E4E-2AD7-4785-A0E3-021C0E3488E5}"/>
            </ac:spMkLst>
          </pc:spChg>
          <pc:spChg chg="add mod">
            <ac:chgData name="jing guo" userId="3cf27de5-6694-4e43-bd99-ac7b83aeb7ed" providerId="ADAL" clId="{37E86482-35A1-4FE4-9591-7ACE271D8647}" dt="2021-09-14T15:44:51.079" v="2628"/>
            <ac:spMkLst>
              <pc:docMk/>
              <pc:sldMasterMk cId="3564953541" sldId="2147483892"/>
              <pc:sldLayoutMk cId="1466832201" sldId="2147483900"/>
              <ac:spMk id="12" creationId="{97134564-D018-4E87-A680-CA1C84D35D44}"/>
            </ac:spMkLst>
          </pc:spChg>
          <pc:picChg chg="add del mod">
            <ac:chgData name="jing guo" userId="3cf27de5-6694-4e43-bd99-ac7b83aeb7ed" providerId="ADAL" clId="{37E86482-35A1-4FE4-9591-7ACE271D8647}" dt="2021-09-14T15:43:24.919" v="2608" actId="478"/>
            <ac:picMkLst>
              <pc:docMk/>
              <pc:sldMasterMk cId="3564953541" sldId="2147483892"/>
              <pc:sldLayoutMk cId="1466832201" sldId="2147483900"/>
              <ac:picMk id="11" creationId="{2114CDAA-3B9D-4797-A4EF-44088EFB5392}"/>
            </ac:picMkLst>
          </pc:picChg>
        </pc:sldLayoutChg>
        <pc:sldLayoutChg chg="addSp delSp modSp mod modTransition">
          <pc:chgData name="jing guo" userId="3cf27de5-6694-4e43-bd99-ac7b83aeb7ed" providerId="ADAL" clId="{37E86482-35A1-4FE4-9591-7ACE271D8647}" dt="2021-09-17T08:21:44.401" v="3425"/>
          <pc:sldLayoutMkLst>
            <pc:docMk/>
            <pc:sldMasterMk cId="3564953541" sldId="2147483892"/>
            <pc:sldLayoutMk cId="559201311" sldId="2147483901"/>
          </pc:sldLayoutMkLst>
          <pc:spChg chg="del">
            <ac:chgData name="jing guo" userId="3cf27de5-6694-4e43-bd99-ac7b83aeb7ed" providerId="ADAL" clId="{37E86482-35A1-4FE4-9591-7ACE271D8647}" dt="2021-09-14T08:03:44.092" v="103" actId="478"/>
            <ac:spMkLst>
              <pc:docMk/>
              <pc:sldMasterMk cId="3564953541" sldId="2147483892"/>
              <pc:sldLayoutMk cId="559201311" sldId="2147483901"/>
              <ac:spMk id="3" creationId="{00000000-0000-0000-0000-000000000000}"/>
            </ac:spMkLst>
          </pc:spChg>
          <pc:spChg chg="mod">
            <ac:chgData name="jing guo" userId="3cf27de5-6694-4e43-bd99-ac7b83aeb7ed" providerId="ADAL" clId="{37E86482-35A1-4FE4-9591-7ACE271D8647}" dt="2021-09-14T08:07:45.688" v="146"/>
            <ac:spMkLst>
              <pc:docMk/>
              <pc:sldMasterMk cId="3564953541" sldId="2147483892"/>
              <pc:sldLayoutMk cId="559201311" sldId="2147483901"/>
              <ac:spMk id="14" creationId="{7B6A742C-8CE1-4572-9B87-63EE95160651}"/>
            </ac:spMkLst>
          </pc:spChg>
          <pc:spChg chg="mod">
            <ac:chgData name="jing guo" userId="3cf27de5-6694-4e43-bd99-ac7b83aeb7ed" providerId="ADAL" clId="{37E86482-35A1-4FE4-9591-7ACE271D8647}" dt="2021-09-14T09:35:42.901" v="2157"/>
            <ac:spMkLst>
              <pc:docMk/>
              <pc:sldMasterMk cId="3564953541" sldId="2147483892"/>
              <pc:sldLayoutMk cId="559201311" sldId="2147483901"/>
              <ac:spMk id="18" creationId="{E4DF7CE3-2B64-4A70-B7D1-41C1852FCB3F}"/>
            </ac:spMkLst>
          </pc:spChg>
          <pc:spChg chg="add mod">
            <ac:chgData name="jing guo" userId="3cf27de5-6694-4e43-bd99-ac7b83aeb7ed" providerId="ADAL" clId="{37E86482-35A1-4FE4-9591-7ACE271D8647}" dt="2021-09-14T15:44:53.782" v="2629"/>
            <ac:spMkLst>
              <pc:docMk/>
              <pc:sldMasterMk cId="3564953541" sldId="2147483892"/>
              <pc:sldLayoutMk cId="559201311" sldId="2147483901"/>
              <ac:spMk id="20" creationId="{DA277F5A-B131-41BE-8D04-C75D90895EA6}"/>
            </ac:spMkLst>
          </pc:spChg>
          <pc:grpChg chg="add del mod">
            <ac:chgData name="jing guo" userId="3cf27de5-6694-4e43-bd99-ac7b83aeb7ed" providerId="ADAL" clId="{37E86482-35A1-4FE4-9591-7ACE271D8647}" dt="2021-09-14T09:35:27.707" v="2156" actId="478"/>
            <ac:grpSpMkLst>
              <pc:docMk/>
              <pc:sldMasterMk cId="3564953541" sldId="2147483892"/>
              <pc:sldLayoutMk cId="559201311" sldId="2147483901"/>
              <ac:grpSpMk id="10" creationId="{94E2EE8B-AD7E-4345-833B-A495C7308C01}"/>
            </ac:grpSpMkLst>
          </pc:grpChg>
          <pc:grpChg chg="mod">
            <ac:chgData name="jing guo" userId="3cf27de5-6694-4e43-bd99-ac7b83aeb7ed" providerId="ADAL" clId="{37E86482-35A1-4FE4-9591-7ACE271D8647}" dt="2021-09-14T08:07:45.688" v="146"/>
            <ac:grpSpMkLst>
              <pc:docMk/>
              <pc:sldMasterMk cId="3564953541" sldId="2147483892"/>
              <pc:sldLayoutMk cId="559201311" sldId="2147483901"/>
              <ac:grpSpMk id="13" creationId="{8EFA706F-0C0B-4274-A56F-FC23198709E1}"/>
            </ac:grpSpMkLst>
          </pc:grpChg>
          <pc:grpChg chg="add mod">
            <ac:chgData name="jing guo" userId="3cf27de5-6694-4e43-bd99-ac7b83aeb7ed" providerId="ADAL" clId="{37E86482-35A1-4FE4-9591-7ACE271D8647}" dt="2021-09-14T09:35:42.901" v="2157"/>
            <ac:grpSpMkLst>
              <pc:docMk/>
              <pc:sldMasterMk cId="3564953541" sldId="2147483892"/>
              <pc:sldLayoutMk cId="559201311" sldId="2147483901"/>
              <ac:grpSpMk id="17" creationId="{20D1A974-02C8-465F-BCB3-D8C8BE1624D3}"/>
            </ac:grpSpMkLst>
          </pc:grpChg>
          <pc:picChg chg="add del mod">
            <ac:chgData name="jing guo" userId="3cf27de5-6694-4e43-bd99-ac7b83aeb7ed" providerId="ADAL" clId="{37E86482-35A1-4FE4-9591-7ACE271D8647}" dt="2021-09-14T08:07:44.983" v="145" actId="478"/>
            <ac:picMkLst>
              <pc:docMk/>
              <pc:sldMasterMk cId="3564953541" sldId="2147483892"/>
              <pc:sldLayoutMk cId="559201311" sldId="2147483901"/>
              <ac:picMk id="9" creationId="{8FE55F74-DE38-4D24-808D-2D721EA58ED3}"/>
            </ac:picMkLst>
          </pc:picChg>
          <pc:picChg chg="mod">
            <ac:chgData name="jing guo" userId="3cf27de5-6694-4e43-bd99-ac7b83aeb7ed" providerId="ADAL" clId="{37E86482-35A1-4FE4-9591-7ACE271D8647}" dt="2021-09-14T08:07:45.688" v="146"/>
            <ac:picMkLst>
              <pc:docMk/>
              <pc:sldMasterMk cId="3564953541" sldId="2147483892"/>
              <pc:sldLayoutMk cId="559201311" sldId="2147483901"/>
              <ac:picMk id="11" creationId="{6D81BA2B-F6C4-4BFD-AFCA-3C287FF1CB1A}"/>
            </ac:picMkLst>
          </pc:picChg>
          <pc:picChg chg="mod">
            <ac:chgData name="jing guo" userId="3cf27de5-6694-4e43-bd99-ac7b83aeb7ed" providerId="ADAL" clId="{37E86482-35A1-4FE4-9591-7ACE271D8647}" dt="2021-09-14T08:07:45.688" v="146"/>
            <ac:picMkLst>
              <pc:docMk/>
              <pc:sldMasterMk cId="3564953541" sldId="2147483892"/>
              <pc:sldLayoutMk cId="559201311" sldId="2147483901"/>
              <ac:picMk id="12" creationId="{F381ABB5-55C4-4CD8-A616-663E1B23D77D}"/>
            </ac:picMkLst>
          </pc:picChg>
          <pc:picChg chg="mod">
            <ac:chgData name="jing guo" userId="3cf27de5-6694-4e43-bd99-ac7b83aeb7ed" providerId="ADAL" clId="{37E86482-35A1-4FE4-9591-7ACE271D8647}" dt="2021-09-14T08:07:45.688" v="146"/>
            <ac:picMkLst>
              <pc:docMk/>
              <pc:sldMasterMk cId="3564953541" sldId="2147483892"/>
              <pc:sldLayoutMk cId="559201311" sldId="2147483901"/>
              <ac:picMk id="15" creationId="{6BDC8853-7ADE-4C4C-9059-13AE82970922}"/>
            </ac:picMkLst>
          </pc:picChg>
          <pc:picChg chg="add mod">
            <ac:chgData name="jing guo" userId="3cf27de5-6694-4e43-bd99-ac7b83aeb7ed" providerId="ADAL" clId="{37E86482-35A1-4FE4-9591-7ACE271D8647}" dt="2021-09-14T09:35:42.901" v="2157"/>
            <ac:picMkLst>
              <pc:docMk/>
              <pc:sldMasterMk cId="3564953541" sldId="2147483892"/>
              <pc:sldLayoutMk cId="559201311" sldId="2147483901"/>
              <ac:picMk id="16" creationId="{19A3D373-B306-4993-BCBD-B5ACFD925983}"/>
            </ac:picMkLst>
          </pc:picChg>
          <pc:picChg chg="mod">
            <ac:chgData name="jing guo" userId="3cf27de5-6694-4e43-bd99-ac7b83aeb7ed" providerId="ADAL" clId="{37E86482-35A1-4FE4-9591-7ACE271D8647}" dt="2021-09-14T09:35:42.901" v="2157"/>
            <ac:picMkLst>
              <pc:docMk/>
              <pc:sldMasterMk cId="3564953541" sldId="2147483892"/>
              <pc:sldLayoutMk cId="559201311" sldId="2147483901"/>
              <ac:picMk id="19" creationId="{7A9DBBDE-A43D-4670-8B20-C5A2031947B7}"/>
            </ac:picMkLst>
          </pc:picChg>
        </pc:sldLayoutChg>
        <pc:sldLayoutChg chg="addSp delSp modSp mod modTransition">
          <pc:chgData name="jing guo" userId="3cf27de5-6694-4e43-bd99-ac7b83aeb7ed" providerId="ADAL" clId="{37E86482-35A1-4FE4-9591-7ACE271D8647}" dt="2021-09-17T08:21:44.401" v="3425"/>
          <pc:sldLayoutMkLst>
            <pc:docMk/>
            <pc:sldMasterMk cId="3564953541" sldId="2147483892"/>
            <pc:sldLayoutMk cId="3766152345" sldId="2147483902"/>
          </pc:sldLayoutMkLst>
          <pc:spChg chg="del">
            <ac:chgData name="jing guo" userId="3cf27de5-6694-4e43-bd99-ac7b83aeb7ed" providerId="ADAL" clId="{37E86482-35A1-4FE4-9591-7ACE271D8647}" dt="2021-09-14T15:44:04.526" v="2615" actId="478"/>
            <ac:spMkLst>
              <pc:docMk/>
              <pc:sldMasterMk cId="3564953541" sldId="2147483892"/>
              <pc:sldLayoutMk cId="3766152345" sldId="2147483902"/>
              <ac:spMk id="2" creationId="{00000000-0000-0000-0000-000000000000}"/>
            </ac:spMkLst>
          </pc:spChg>
          <pc:spChg chg="mod">
            <ac:chgData name="jing guo" userId="3cf27de5-6694-4e43-bd99-ac7b83aeb7ed" providerId="ADAL" clId="{37E86482-35A1-4FE4-9591-7ACE271D8647}" dt="2021-09-14T15:44:13.440" v="2617" actId="1076"/>
            <ac:spMkLst>
              <pc:docMk/>
              <pc:sldMasterMk cId="3564953541" sldId="2147483892"/>
              <pc:sldLayoutMk cId="3766152345" sldId="2147483902"/>
              <ac:spMk id="3" creationId="{00000000-0000-0000-0000-000000000000}"/>
            </ac:spMkLst>
          </pc:spChg>
          <pc:spChg chg="add del mod">
            <ac:chgData name="jing guo" userId="3cf27de5-6694-4e43-bd99-ac7b83aeb7ed" providerId="ADAL" clId="{37E86482-35A1-4FE4-9591-7ACE271D8647}" dt="2021-09-14T15:43:55.901" v="2613" actId="478"/>
            <ac:spMkLst>
              <pc:docMk/>
              <pc:sldMasterMk cId="3564953541" sldId="2147483892"/>
              <pc:sldLayoutMk cId="3766152345" sldId="2147483902"/>
              <ac:spMk id="7" creationId="{A8012928-FDB8-404D-9226-91D5FDC6A5E0}"/>
            </ac:spMkLst>
          </pc:spChg>
          <pc:spChg chg="add del mod">
            <ac:chgData name="jing guo" userId="3cf27de5-6694-4e43-bd99-ac7b83aeb7ed" providerId="ADAL" clId="{37E86482-35A1-4FE4-9591-7ACE271D8647}" dt="2021-09-14T15:43:55.901" v="2613" actId="478"/>
            <ac:spMkLst>
              <pc:docMk/>
              <pc:sldMasterMk cId="3564953541" sldId="2147483892"/>
              <pc:sldLayoutMk cId="3766152345" sldId="2147483902"/>
              <ac:spMk id="8" creationId="{9026E75B-C1E1-4C6D-8FA5-2755E1932C20}"/>
            </ac:spMkLst>
          </pc:spChg>
          <pc:spChg chg="add mod">
            <ac:chgData name="jing guo" userId="3cf27de5-6694-4e43-bd99-ac7b83aeb7ed" providerId="ADAL" clId="{37E86482-35A1-4FE4-9591-7ACE271D8647}" dt="2021-09-14T15:44:03.055" v="2614"/>
            <ac:spMkLst>
              <pc:docMk/>
              <pc:sldMasterMk cId="3564953541" sldId="2147483892"/>
              <pc:sldLayoutMk cId="3766152345" sldId="2147483902"/>
              <ac:spMk id="10" creationId="{995C822A-D85F-4DB6-8011-3816A6D6E5E4}"/>
            </ac:spMkLst>
          </pc:spChg>
          <pc:spChg chg="add mod">
            <ac:chgData name="jing guo" userId="3cf27de5-6694-4e43-bd99-ac7b83aeb7ed" providerId="ADAL" clId="{37E86482-35A1-4FE4-9591-7ACE271D8647}" dt="2021-09-14T15:44:03.055" v="2614"/>
            <ac:spMkLst>
              <pc:docMk/>
              <pc:sldMasterMk cId="3564953541" sldId="2147483892"/>
              <pc:sldLayoutMk cId="3766152345" sldId="2147483902"/>
              <ac:spMk id="11" creationId="{CFD49BE8-1353-44F9-9FB2-D6ABF10052F8}"/>
            </ac:spMkLst>
          </pc:spChg>
          <pc:spChg chg="add mod">
            <ac:chgData name="jing guo" userId="3cf27de5-6694-4e43-bd99-ac7b83aeb7ed" providerId="ADAL" clId="{37E86482-35A1-4FE4-9591-7ACE271D8647}" dt="2021-09-14T15:44:03.055" v="2614"/>
            <ac:spMkLst>
              <pc:docMk/>
              <pc:sldMasterMk cId="3564953541" sldId="2147483892"/>
              <pc:sldLayoutMk cId="3766152345" sldId="2147483902"/>
              <ac:spMk id="12" creationId="{1228A044-F56F-4E3B-843B-080623CA9F11}"/>
            </ac:spMkLst>
          </pc:spChg>
          <pc:spChg chg="add mod">
            <ac:chgData name="jing guo" userId="3cf27de5-6694-4e43-bd99-ac7b83aeb7ed" providerId="ADAL" clId="{37E86482-35A1-4FE4-9591-7ACE271D8647}" dt="2021-09-14T15:44:03.055" v="2614"/>
            <ac:spMkLst>
              <pc:docMk/>
              <pc:sldMasterMk cId="3564953541" sldId="2147483892"/>
              <pc:sldLayoutMk cId="3766152345" sldId="2147483902"/>
              <ac:spMk id="13" creationId="{EF1D1888-B2C0-43D8-BCCC-A7F1C9459577}"/>
            </ac:spMkLst>
          </pc:spChg>
          <pc:spChg chg="add mod">
            <ac:chgData name="jing guo" userId="3cf27de5-6694-4e43-bd99-ac7b83aeb7ed" providerId="ADAL" clId="{37E86482-35A1-4FE4-9591-7ACE271D8647}" dt="2021-09-14T15:44:56.111" v="2630"/>
            <ac:spMkLst>
              <pc:docMk/>
              <pc:sldMasterMk cId="3564953541" sldId="2147483892"/>
              <pc:sldLayoutMk cId="3766152345" sldId="2147483902"/>
              <ac:spMk id="15" creationId="{5CD71AFE-4CB2-4E8A-B401-A6E57E37B95E}"/>
            </ac:spMkLst>
          </pc:spChg>
          <pc:picChg chg="add del mod">
            <ac:chgData name="jing guo" userId="3cf27de5-6694-4e43-bd99-ac7b83aeb7ed" providerId="ADAL" clId="{37E86482-35A1-4FE4-9591-7ACE271D8647}" dt="2021-09-14T15:43:55.901" v="2613" actId="478"/>
            <ac:picMkLst>
              <pc:docMk/>
              <pc:sldMasterMk cId="3564953541" sldId="2147483892"/>
              <pc:sldLayoutMk cId="3766152345" sldId="2147483902"/>
              <ac:picMk id="9" creationId="{2BEF09D4-C3B7-43FF-9A9E-14EBB9362BA9}"/>
            </ac:picMkLst>
          </pc:picChg>
          <pc:picChg chg="add mod">
            <ac:chgData name="jing guo" userId="3cf27de5-6694-4e43-bd99-ac7b83aeb7ed" providerId="ADAL" clId="{37E86482-35A1-4FE4-9591-7ACE271D8647}" dt="2021-09-14T15:44:03.055" v="2614"/>
            <ac:picMkLst>
              <pc:docMk/>
              <pc:sldMasterMk cId="3564953541" sldId="2147483892"/>
              <pc:sldLayoutMk cId="3766152345" sldId="2147483902"/>
              <ac:picMk id="14" creationId="{3A7ED1B7-C25F-45DA-8E35-5CC0AF092AA4}"/>
            </ac:picMkLst>
          </pc:picChg>
        </pc:sldLayoutChg>
        <pc:sldLayoutChg chg="addSp delSp modSp mod modTransition">
          <pc:chgData name="jing guo" userId="3cf27de5-6694-4e43-bd99-ac7b83aeb7ed" providerId="ADAL" clId="{37E86482-35A1-4FE4-9591-7ACE271D8647}" dt="2021-09-17T08:21:44.401" v="3425"/>
          <pc:sldLayoutMkLst>
            <pc:docMk/>
            <pc:sldMasterMk cId="3564953541" sldId="2147483892"/>
            <pc:sldLayoutMk cId="2889927373" sldId="2147483903"/>
          </pc:sldLayoutMkLst>
          <pc:spChg chg="add mod">
            <ac:chgData name="jing guo" userId="3cf27de5-6694-4e43-bd99-ac7b83aeb7ed" providerId="ADAL" clId="{37E86482-35A1-4FE4-9591-7ACE271D8647}" dt="2021-09-14T15:44:15.932" v="2618"/>
            <ac:spMkLst>
              <pc:docMk/>
              <pc:sldMasterMk cId="3564953541" sldId="2147483892"/>
              <pc:sldLayoutMk cId="2889927373" sldId="2147483903"/>
              <ac:spMk id="8" creationId="{5CB34941-AA83-4A24-9951-B9A2AF76EF9B}"/>
            </ac:spMkLst>
          </pc:spChg>
          <pc:spChg chg="add mod">
            <ac:chgData name="jing guo" userId="3cf27de5-6694-4e43-bd99-ac7b83aeb7ed" providerId="ADAL" clId="{37E86482-35A1-4FE4-9591-7ACE271D8647}" dt="2021-09-14T15:44:15.932" v="2618"/>
            <ac:spMkLst>
              <pc:docMk/>
              <pc:sldMasterMk cId="3564953541" sldId="2147483892"/>
              <pc:sldLayoutMk cId="2889927373" sldId="2147483903"/>
              <ac:spMk id="9" creationId="{7F338654-B5BF-452F-9593-9CF7EA26C16A}"/>
            </ac:spMkLst>
          </pc:spChg>
          <pc:spChg chg="add mod">
            <ac:chgData name="jing guo" userId="3cf27de5-6694-4e43-bd99-ac7b83aeb7ed" providerId="ADAL" clId="{37E86482-35A1-4FE4-9591-7ACE271D8647}" dt="2021-09-14T15:44:15.932" v="2618"/>
            <ac:spMkLst>
              <pc:docMk/>
              <pc:sldMasterMk cId="3564953541" sldId="2147483892"/>
              <pc:sldLayoutMk cId="2889927373" sldId="2147483903"/>
              <ac:spMk id="10" creationId="{83BA2293-5B88-4C1A-8648-0069D849DB19}"/>
            </ac:spMkLst>
          </pc:spChg>
          <pc:spChg chg="add mod">
            <ac:chgData name="jing guo" userId="3cf27de5-6694-4e43-bd99-ac7b83aeb7ed" providerId="ADAL" clId="{37E86482-35A1-4FE4-9591-7ACE271D8647}" dt="2021-09-14T15:44:15.932" v="2618"/>
            <ac:spMkLst>
              <pc:docMk/>
              <pc:sldMasterMk cId="3564953541" sldId="2147483892"/>
              <pc:sldLayoutMk cId="2889927373" sldId="2147483903"/>
              <ac:spMk id="11" creationId="{63548719-EDB6-423D-A71E-FD4ED4DDD62F}"/>
            </ac:spMkLst>
          </pc:spChg>
          <pc:spChg chg="add mod">
            <ac:chgData name="jing guo" userId="3cf27de5-6694-4e43-bd99-ac7b83aeb7ed" providerId="ADAL" clId="{37E86482-35A1-4FE4-9591-7ACE271D8647}" dt="2021-09-14T15:44:57.597" v="2631"/>
            <ac:spMkLst>
              <pc:docMk/>
              <pc:sldMasterMk cId="3564953541" sldId="2147483892"/>
              <pc:sldLayoutMk cId="2889927373" sldId="2147483903"/>
              <ac:spMk id="13" creationId="{029AEF6E-E142-43D1-A024-F732851CDA0B}"/>
            </ac:spMkLst>
          </pc:spChg>
          <pc:picChg chg="add mod">
            <ac:chgData name="jing guo" userId="3cf27de5-6694-4e43-bd99-ac7b83aeb7ed" providerId="ADAL" clId="{37E86482-35A1-4FE4-9591-7ACE271D8647}" dt="2021-09-14T15:44:15.932" v="2618"/>
            <ac:picMkLst>
              <pc:docMk/>
              <pc:sldMasterMk cId="3564953541" sldId="2147483892"/>
              <pc:sldLayoutMk cId="2889927373" sldId="2147483903"/>
              <ac:picMk id="12" creationId="{13A37483-3B41-488A-80AA-E6B5D1164C14}"/>
            </ac:picMkLst>
          </pc:picChg>
          <pc:cxnChg chg="del">
            <ac:chgData name="jing guo" userId="3cf27de5-6694-4e43-bd99-ac7b83aeb7ed" providerId="ADAL" clId="{37E86482-35A1-4FE4-9591-7ACE271D8647}" dt="2021-09-14T15:44:19.963" v="2619" actId="478"/>
            <ac:cxnSpMkLst>
              <pc:docMk/>
              <pc:sldMasterMk cId="3564953541" sldId="2147483892"/>
              <pc:sldLayoutMk cId="2889927373" sldId="2147483903"/>
              <ac:cxnSpMk id="7" creationId="{00000000-0000-0000-0000-000000000000}"/>
            </ac:cxnSpMkLst>
          </pc:cxnChg>
        </pc:sldLayoutChg>
        <pc:sldLayoutChg chg="del">
          <pc:chgData name="jing guo" userId="3cf27de5-6694-4e43-bd99-ac7b83aeb7ed" providerId="ADAL" clId="{37E86482-35A1-4FE4-9591-7ACE271D8647}" dt="2021-09-17T05:53:18.086" v="2686" actId="47"/>
          <pc:sldLayoutMkLst>
            <pc:docMk/>
            <pc:sldMasterMk cId="3564953541" sldId="2147483892"/>
            <pc:sldLayoutMk cId="2703661072" sldId="2147483904"/>
          </pc:sldLayoutMkLst>
        </pc:sldLayoutChg>
        <pc:sldLayoutChg chg="delSp mod modTransition">
          <pc:chgData name="jing guo" userId="3cf27de5-6694-4e43-bd99-ac7b83aeb7ed" providerId="ADAL" clId="{37E86482-35A1-4FE4-9591-7ACE271D8647}" dt="2021-09-17T08:21:44.401" v="3425"/>
          <pc:sldLayoutMkLst>
            <pc:docMk/>
            <pc:sldMasterMk cId="3564953541" sldId="2147483892"/>
            <pc:sldLayoutMk cId="595978556" sldId="2147483905"/>
          </pc:sldLayoutMkLst>
          <pc:spChg chg="del">
            <ac:chgData name="jing guo" userId="3cf27de5-6694-4e43-bd99-ac7b83aeb7ed" providerId="ADAL" clId="{37E86482-35A1-4FE4-9591-7ACE271D8647}" dt="2021-09-17T05:57:59.605" v="2790" actId="478"/>
            <ac:spMkLst>
              <pc:docMk/>
              <pc:sldMasterMk cId="3564953541" sldId="2147483892"/>
              <pc:sldLayoutMk cId="595978556" sldId="2147483905"/>
              <ac:spMk id="4" creationId="{C67C8C7D-95AE-4EC3-95A3-3F26BC2E789F}"/>
            </ac:spMkLst>
          </pc:spChg>
          <pc:picChg chg="del">
            <ac:chgData name="jing guo" userId="3cf27de5-6694-4e43-bd99-ac7b83aeb7ed" providerId="ADAL" clId="{37E86482-35A1-4FE4-9591-7ACE271D8647}" dt="2021-09-17T05:57:57.510" v="2789" actId="478"/>
            <ac:picMkLst>
              <pc:docMk/>
              <pc:sldMasterMk cId="3564953541" sldId="2147483892"/>
              <pc:sldLayoutMk cId="595978556" sldId="2147483905"/>
              <ac:picMk id="2" creationId="{550596EF-5E69-48D2-92AA-AD1750CF270A}"/>
            </ac:picMkLst>
          </pc:picChg>
        </pc:sldLayoutChg>
        <pc:sldLayoutChg chg="modTransition">
          <pc:chgData name="jing guo" userId="3cf27de5-6694-4e43-bd99-ac7b83aeb7ed" providerId="ADAL" clId="{37E86482-35A1-4FE4-9591-7ACE271D8647}" dt="2021-09-17T08:21:44.401" v="3425"/>
          <pc:sldLayoutMkLst>
            <pc:docMk/>
            <pc:sldMasterMk cId="3564953541" sldId="2147483892"/>
            <pc:sldLayoutMk cId="3168715569" sldId="2147483906"/>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72DAA7-95A8-4171-9D29-C4679764335D}" type="datetimeFigureOut">
              <a:rPr lang="zh-CN" altLang="en-US" smtClean="0"/>
              <a:t>2024/8/20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CEB113-6551-465E-8A23-347C4570815A}" type="slidenum">
              <a:rPr lang="zh-CN" altLang="en-US" smtClean="0"/>
              <a:t>‹#›</a:t>
            </a:fld>
            <a:endParaRPr lang="zh-CN" altLang="en-US"/>
          </a:p>
        </p:txBody>
      </p:sp>
    </p:spTree>
    <p:extLst>
      <p:ext uri="{BB962C8B-B14F-4D97-AF65-F5344CB8AC3E}">
        <p14:creationId xmlns:p14="http://schemas.microsoft.com/office/powerpoint/2010/main" val="30196097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cxnSp>
        <p:nvCxnSpPr>
          <p:cNvPr id="8" name="Straight Connector 7"/>
          <p:cNvCxnSpPr>
            <a:cxnSpLocks/>
          </p:cNvCxnSpPr>
          <p:nvPr/>
        </p:nvCxnSpPr>
        <p:spPr>
          <a:xfrm flipV="1">
            <a:off x="9181422" y="4572001"/>
            <a:ext cx="0" cy="2021574"/>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1026" name="Picture 2">
            <a:extLst>
              <a:ext uri="{FF2B5EF4-FFF2-40B4-BE49-F238E27FC236}">
                <a16:creationId xmlns:a16="http://schemas.microsoft.com/office/drawing/2014/main" id="{DC1CDDC2-A620-4155-A704-F7760294BC2D}"/>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26465" r="8307" b="31509"/>
          <a:stretch/>
        </p:blipFill>
        <p:spPr bwMode="auto">
          <a:xfrm>
            <a:off x="673557" y="4753015"/>
            <a:ext cx="3962399" cy="1362114"/>
          </a:xfrm>
          <a:prstGeom prst="rect">
            <a:avLst/>
          </a:prstGeom>
          <a:noFill/>
          <a:extLst>
            <a:ext uri="{909E8E84-426E-40DD-AFC4-6F175D3DCCD1}">
              <a14:hiddenFill xmlns:a14="http://schemas.microsoft.com/office/drawing/2010/main">
                <a:solidFill>
                  <a:srgbClr val="FFFFFF"/>
                </a:solidFill>
              </a14:hiddenFill>
            </a:ext>
          </a:extLst>
        </p:spPr>
      </p:pic>
      <p:sp>
        <p:nvSpPr>
          <p:cNvPr id="39" name="文本框 38">
            <a:extLst>
              <a:ext uri="{FF2B5EF4-FFF2-40B4-BE49-F238E27FC236}">
                <a16:creationId xmlns:a16="http://schemas.microsoft.com/office/drawing/2014/main" id="{58757A0B-8E66-4F70-8999-4F5B04975342}"/>
              </a:ext>
            </a:extLst>
          </p:cNvPr>
          <p:cNvSpPr txBox="1"/>
          <p:nvPr userDrawn="1"/>
        </p:nvSpPr>
        <p:spPr>
          <a:xfrm>
            <a:off x="4799243" y="4798850"/>
            <a:ext cx="4032280" cy="1200329"/>
          </a:xfrm>
          <a:prstGeom prst="rect">
            <a:avLst/>
          </a:prstGeom>
          <a:noFill/>
        </p:spPr>
        <p:txBody>
          <a:bodyPr wrap="square">
            <a:spAutoFit/>
          </a:bodyPr>
          <a:lstStyle/>
          <a:p>
            <a:r>
              <a:rPr lang="zh-CN" altLang="en-US" sz="7200" b="1" dirty="0">
                <a:solidFill>
                  <a:srgbClr val="306A98"/>
                </a:solidFill>
                <a:latin typeface="华文新魏" panose="02010800040101010101" pitchFamily="2" charset="-122"/>
                <a:ea typeface="华文新魏" panose="02010800040101010101" pitchFamily="2" charset="-122"/>
              </a:rPr>
              <a:t>程序设计</a:t>
            </a:r>
            <a:endParaRPr lang="zh-CN" altLang="en-US" sz="7200" b="1" dirty="0">
              <a:latin typeface="华文新魏" panose="02010800040101010101" pitchFamily="2" charset="-122"/>
              <a:ea typeface="华文新魏" panose="02010800040101010101" pitchFamily="2" charset="-122"/>
            </a:endParaRPr>
          </a:p>
        </p:txBody>
      </p:sp>
      <p:cxnSp>
        <p:nvCxnSpPr>
          <p:cNvPr id="42" name="Straight Connector 7">
            <a:extLst>
              <a:ext uri="{FF2B5EF4-FFF2-40B4-BE49-F238E27FC236}">
                <a16:creationId xmlns:a16="http://schemas.microsoft.com/office/drawing/2014/main" id="{9CC1AA5C-8613-462C-8376-096EB02E99CC}"/>
              </a:ext>
            </a:extLst>
          </p:cNvPr>
          <p:cNvCxnSpPr>
            <a:cxnSpLocks/>
          </p:cNvCxnSpPr>
          <p:nvPr userDrawn="1"/>
        </p:nvCxnSpPr>
        <p:spPr>
          <a:xfrm>
            <a:off x="0" y="6153645"/>
            <a:ext cx="12192000" cy="27630"/>
          </a:xfrm>
          <a:prstGeom prst="line">
            <a:avLst/>
          </a:prstGeom>
          <a:ln w="76200">
            <a:solidFill>
              <a:srgbClr val="4583B7"/>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E58FF13D-88B2-4AE6-9034-AAC953AFE1CE}"/>
              </a:ext>
            </a:extLst>
          </p:cNvPr>
          <p:cNvSpPr txBox="1"/>
          <p:nvPr userDrawn="1"/>
        </p:nvSpPr>
        <p:spPr>
          <a:xfrm>
            <a:off x="9344708" y="4763029"/>
            <a:ext cx="2798064" cy="1200329"/>
          </a:xfrm>
          <a:prstGeom prst="rect">
            <a:avLst/>
          </a:prstGeom>
          <a:noFill/>
        </p:spPr>
        <p:txBody>
          <a:bodyPr wrap="square">
            <a:spAutoFit/>
          </a:bodyPr>
          <a:lstStyle/>
          <a:p>
            <a:pPr lvl="0"/>
            <a:r>
              <a:rPr lang="zh-CN" altLang="en-US" sz="2400" dirty="0"/>
              <a:t>软件教研室</a:t>
            </a:r>
            <a:endParaRPr lang="en-US" altLang="zh-CN" sz="2400" dirty="0"/>
          </a:p>
          <a:p>
            <a:pPr lvl="0"/>
            <a:r>
              <a:rPr lang="zh-CN" altLang="en-US" sz="2400" dirty="0"/>
              <a:t>郭静</a:t>
            </a:r>
            <a:endParaRPr lang="en-US" altLang="zh-CN" sz="2400" dirty="0"/>
          </a:p>
          <a:p>
            <a:pPr lvl="0"/>
            <a:r>
              <a:rPr lang="en-US" altLang="zh-CN" sz="2400" dirty="0"/>
              <a:t>15861352060</a:t>
            </a:r>
            <a:endParaRPr lang="zh-CN" altLang="en-US" sz="2400" dirty="0"/>
          </a:p>
        </p:txBody>
      </p:sp>
      <p:sp>
        <p:nvSpPr>
          <p:cNvPr id="22" name="Date Placeholder 3">
            <a:extLst>
              <a:ext uri="{FF2B5EF4-FFF2-40B4-BE49-F238E27FC236}">
                <a16:creationId xmlns:a16="http://schemas.microsoft.com/office/drawing/2014/main" id="{59E89C36-CD2E-4701-B145-1F939FEEDCA9}"/>
              </a:ext>
            </a:extLst>
          </p:cNvPr>
          <p:cNvSpPr>
            <a:spLocks noGrp="1"/>
          </p:cNvSpPr>
          <p:nvPr>
            <p:ph type="dt" sz="half" idx="10"/>
          </p:nvPr>
        </p:nvSpPr>
        <p:spPr>
          <a:xfrm>
            <a:off x="452629" y="6371562"/>
            <a:ext cx="2154143" cy="274320"/>
          </a:xfrm>
        </p:spPr>
        <p:txBody>
          <a:bodyPr/>
          <a:lstStyle/>
          <a:p>
            <a:fld id="{71751523-AAFD-469A-B354-8C837AD3DB49}" type="datetimeFigureOut">
              <a:rPr lang="zh-CN" altLang="en-US" smtClean="0"/>
              <a:t>2024/8/20</a:t>
            </a:fld>
            <a:endParaRPr lang="zh-CN" altLang="en-US"/>
          </a:p>
        </p:txBody>
      </p:sp>
      <p:pic>
        <p:nvPicPr>
          <p:cNvPr id="25" name="图片 24">
            <a:extLst>
              <a:ext uri="{FF2B5EF4-FFF2-40B4-BE49-F238E27FC236}">
                <a16:creationId xmlns:a16="http://schemas.microsoft.com/office/drawing/2014/main" id="{9256860A-EEEE-4E01-82EE-21E0B61239C6}"/>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37717" b="5647"/>
          <a:stretch/>
        </p:blipFill>
        <p:spPr>
          <a:xfrm>
            <a:off x="-87083" y="0"/>
            <a:ext cx="12279084" cy="4572001"/>
          </a:xfrm>
          <a:prstGeom prst="rect">
            <a:avLst/>
          </a:prstGeom>
        </p:spPr>
      </p:pic>
      <p:sp>
        <p:nvSpPr>
          <p:cNvPr id="17" name="矩形 16">
            <a:extLst>
              <a:ext uri="{FF2B5EF4-FFF2-40B4-BE49-F238E27FC236}">
                <a16:creationId xmlns:a16="http://schemas.microsoft.com/office/drawing/2014/main" id="{E152B12B-6120-46AC-A077-6D704FC1458B}"/>
              </a:ext>
            </a:extLst>
          </p:cNvPr>
          <p:cNvSpPr/>
          <p:nvPr userDrawn="1"/>
        </p:nvSpPr>
        <p:spPr>
          <a:xfrm>
            <a:off x="0" y="6335741"/>
            <a:ext cx="12192000" cy="52225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a16="http://schemas.microsoft.com/office/drawing/2014/main" id="{5B6AB691-6499-4C10-86F2-B0842D0D9C44}"/>
              </a:ext>
            </a:extLst>
          </p:cNvPr>
          <p:cNvGrpSpPr/>
          <p:nvPr userDrawn="1"/>
        </p:nvGrpSpPr>
        <p:grpSpPr>
          <a:xfrm>
            <a:off x="3510407" y="1317171"/>
            <a:ext cx="4898571" cy="968829"/>
            <a:chOff x="3211286" y="1371600"/>
            <a:chExt cx="4898571" cy="1001485"/>
          </a:xfrm>
        </p:grpSpPr>
        <p:sp>
          <p:nvSpPr>
            <p:cNvPr id="18" name="矩形: 圆角 17">
              <a:extLst>
                <a:ext uri="{FF2B5EF4-FFF2-40B4-BE49-F238E27FC236}">
                  <a16:creationId xmlns:a16="http://schemas.microsoft.com/office/drawing/2014/main" id="{C79F9195-5DB0-4693-9943-C3DF8B935B9E}"/>
                </a:ext>
              </a:extLst>
            </p:cNvPr>
            <p:cNvSpPr/>
            <p:nvPr userDrawn="1"/>
          </p:nvSpPr>
          <p:spPr>
            <a:xfrm>
              <a:off x="3211286" y="1371600"/>
              <a:ext cx="4898571" cy="100148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a:extLst>
                <a:ext uri="{FF2B5EF4-FFF2-40B4-BE49-F238E27FC236}">
                  <a16:creationId xmlns:a16="http://schemas.microsoft.com/office/drawing/2014/main" id="{12199531-702C-415F-A404-11DF4540D181}"/>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r="15514" b="16565"/>
            <a:stretch/>
          </p:blipFill>
          <p:spPr>
            <a:xfrm>
              <a:off x="3302683" y="1461202"/>
              <a:ext cx="4715775" cy="824798"/>
            </a:xfrm>
            <a:prstGeom prst="rect">
              <a:avLst/>
            </a:prstGeom>
            <a:ln>
              <a:noFill/>
            </a:ln>
          </p:spPr>
        </p:pic>
      </p:grpSp>
      <p:sp>
        <p:nvSpPr>
          <p:cNvPr id="30" name="Date Placeholder 3">
            <a:extLst>
              <a:ext uri="{FF2B5EF4-FFF2-40B4-BE49-F238E27FC236}">
                <a16:creationId xmlns:a16="http://schemas.microsoft.com/office/drawing/2014/main" id="{444D34DB-CCDB-4FEB-A4F8-25358AF467B3}"/>
              </a:ext>
            </a:extLst>
          </p:cNvPr>
          <p:cNvSpPr txBox="1">
            <a:spLocks/>
          </p:cNvSpPr>
          <p:nvPr userDrawn="1"/>
        </p:nvSpPr>
        <p:spPr>
          <a:xfrm>
            <a:off x="10162828" y="6486015"/>
            <a:ext cx="2154143" cy="274320"/>
          </a:xfrm>
          <a:prstGeom prst="rect">
            <a:avLst/>
          </a:prstGeom>
        </p:spPr>
        <p:txBody>
          <a:bodyPr vert="horz" lIns="91440" tIns="45720" rIns="91440" bIns="45720" rtlCol="0" anchor="ctr"/>
          <a:lstStyle>
            <a:defPPr>
              <a:defRPr lang="en-US"/>
            </a:defPPr>
            <a:lvl1pPr marL="0" algn="l" defTabSz="457200" rtl="0" eaLnBrk="1" latinLnBrk="0" hangingPunct="1">
              <a:defRPr sz="1000" kern="1200">
                <a:solidFill>
                  <a:schemeClr val="tx1">
                    <a:lumMod val="95000"/>
                    <a:lumOff val="5000"/>
                  </a:schemeClr>
                </a:solidFill>
                <a:latin typeface="+mj-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71751523-AAFD-469A-B354-8C837AD3DB49}" type="datetimeFigureOut">
              <a:rPr lang="zh-CN" altLang="en-US" sz="1800" smtClean="0">
                <a:latin typeface="Consolas" panose="020B0609020204030204" pitchFamily="49" charset="0"/>
              </a:rPr>
              <a:pPr/>
              <a:t>2024/8/20</a:t>
            </a:fld>
            <a:endParaRPr lang="zh-CN" altLang="en-US" dirty="0">
              <a:latin typeface="Consolas" panose="020B0609020204030204" pitchFamily="49" charset="0"/>
            </a:endParaRPr>
          </a:p>
        </p:txBody>
      </p:sp>
      <p:pic>
        <p:nvPicPr>
          <p:cNvPr id="9" name="图片 8">
            <a:extLst>
              <a:ext uri="{FF2B5EF4-FFF2-40B4-BE49-F238E27FC236}">
                <a16:creationId xmlns:a16="http://schemas.microsoft.com/office/drawing/2014/main" id="{221324C9-EAE5-4906-A451-783D6D6A9CF1}"/>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39038" y="6454660"/>
            <a:ext cx="2304562" cy="290491"/>
          </a:xfrm>
          <a:prstGeom prst="rect">
            <a:avLst/>
          </a:prstGeom>
        </p:spPr>
      </p:pic>
    </p:spTree>
    <p:extLst>
      <p:ext uri="{BB962C8B-B14F-4D97-AF65-F5344CB8AC3E}">
        <p14:creationId xmlns:p14="http://schemas.microsoft.com/office/powerpoint/2010/main" val="25362213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8" name="Title 1">
            <a:extLst>
              <a:ext uri="{FF2B5EF4-FFF2-40B4-BE49-F238E27FC236}">
                <a16:creationId xmlns:a16="http://schemas.microsoft.com/office/drawing/2014/main" id="{5CB34941-AA83-4A24-9951-B9A2AF76EF9B}"/>
              </a:ext>
            </a:extLst>
          </p:cNvPr>
          <p:cNvSpPr txBox="1">
            <a:spLocks/>
          </p:cNvSpPr>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9" name="矩形 8">
            <a:extLst>
              <a:ext uri="{FF2B5EF4-FFF2-40B4-BE49-F238E27FC236}">
                <a16:creationId xmlns:a16="http://schemas.microsoft.com/office/drawing/2014/main" id="{7F338654-B5BF-452F-9593-9CF7EA26C16A}"/>
              </a:ext>
            </a:extLst>
          </p:cNvPr>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83BA2293-5B88-4C1A-8648-0069D849DB19}"/>
              </a:ext>
            </a:extLst>
          </p:cNvPr>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63548719-EDB6-423D-A71E-FD4ED4DDD62F}"/>
              </a:ext>
            </a:extLst>
          </p:cNvPr>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形 11" descr="教授">
            <a:extLst>
              <a:ext uri="{FF2B5EF4-FFF2-40B4-BE49-F238E27FC236}">
                <a16:creationId xmlns:a16="http://schemas.microsoft.com/office/drawing/2014/main" id="{13A37483-3B41-488A-80AA-E6B5D1164C1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3" name="矩形 12">
            <a:extLst>
              <a:ext uri="{FF2B5EF4-FFF2-40B4-BE49-F238E27FC236}">
                <a16:creationId xmlns:a16="http://schemas.microsoft.com/office/drawing/2014/main" id="{029AEF6E-E142-43D1-A024-F732851CDA0B}"/>
              </a:ext>
            </a:extLst>
          </p:cNvPr>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899273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58E6DFDF-0D1A-4C78-B6BC-63844473279C}"/>
              </a:ext>
            </a:extLst>
          </p:cNvPr>
          <p:cNvSpPr>
            <a:spLocks noGrp="1"/>
          </p:cNvSpPr>
          <p:nvPr>
            <p:ph type="title"/>
          </p:nvPr>
        </p:nvSpPr>
        <p:spPr>
          <a:xfrm>
            <a:off x="1643743" y="271189"/>
            <a:ext cx="6760028" cy="606553"/>
          </a:xfrm>
        </p:spPr>
        <p:txBody>
          <a:bodyPr>
            <a:noAutofit/>
          </a:bodyPr>
          <a:lstStyle>
            <a:lvl1pPr>
              <a:defRPr sz="4000"/>
            </a:lvl1pPr>
          </a:lstStyle>
          <a:p>
            <a:r>
              <a:rPr lang="zh-CN" altLang="en-US" dirty="0"/>
              <a:t>单击此处编辑母版标题样式</a:t>
            </a:r>
            <a:endParaRPr lang="en-US" dirty="0"/>
          </a:p>
        </p:txBody>
      </p:sp>
      <p:sp>
        <p:nvSpPr>
          <p:cNvPr id="4" name="矩形 3">
            <a:extLst>
              <a:ext uri="{FF2B5EF4-FFF2-40B4-BE49-F238E27FC236}">
                <a16:creationId xmlns:a16="http://schemas.microsoft.com/office/drawing/2014/main" id="{35926092-FEFD-4D34-AE1E-03300D01A583}"/>
              </a:ext>
            </a:extLst>
          </p:cNvPr>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D2D624CA-E471-4640-9104-8031C4414A67}"/>
              </a:ext>
            </a:extLst>
          </p:cNvPr>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6DF63B10-7B21-45FA-A1B6-BECC21433AA7}"/>
              </a:ext>
            </a:extLst>
          </p:cNvPr>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形 6" descr="教授">
            <a:extLst>
              <a:ext uri="{FF2B5EF4-FFF2-40B4-BE49-F238E27FC236}">
                <a16:creationId xmlns:a16="http://schemas.microsoft.com/office/drawing/2014/main" id="{FD7C5091-87A1-4B69-AEB7-7229BFED067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8" name="矩形 7">
            <a:extLst>
              <a:ext uri="{FF2B5EF4-FFF2-40B4-BE49-F238E27FC236}">
                <a16:creationId xmlns:a16="http://schemas.microsoft.com/office/drawing/2014/main" id="{5B949CF0-0B08-463A-96EE-A2031E44CF8E}"/>
              </a:ext>
            </a:extLst>
          </p:cNvPr>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17570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3808DB0-BB07-4000-9D5E-8E9DF9DCF738}"/>
              </a:ext>
            </a:extLst>
          </p:cNvPr>
          <p:cNvSpPr>
            <a:spLocks noGrp="1"/>
          </p:cNvSpPr>
          <p:nvPr>
            <p:ph type="title"/>
          </p:nvPr>
        </p:nvSpPr>
        <p:spPr>
          <a:xfrm>
            <a:off x="1643743" y="271189"/>
            <a:ext cx="6760028" cy="606553"/>
          </a:xfrm>
        </p:spPr>
        <p:txBody>
          <a:bodyPr>
            <a:noAutofit/>
          </a:bodyPr>
          <a:lstStyle>
            <a:lvl1pPr>
              <a:defRPr sz="4000"/>
            </a:lvl1pPr>
          </a:lstStyle>
          <a:p>
            <a:r>
              <a:rPr lang="zh-CN" altLang="en-US" dirty="0"/>
              <a:t>单击此处编辑母版标题样式</a:t>
            </a:r>
            <a:endParaRPr lang="en-US" dirty="0"/>
          </a:p>
        </p:txBody>
      </p:sp>
      <p:sp>
        <p:nvSpPr>
          <p:cNvPr id="4" name="矩形 3">
            <a:extLst>
              <a:ext uri="{FF2B5EF4-FFF2-40B4-BE49-F238E27FC236}">
                <a16:creationId xmlns:a16="http://schemas.microsoft.com/office/drawing/2014/main" id="{FBC2F05C-CB35-4CB9-8EEC-EA24682FFD17}"/>
              </a:ext>
            </a:extLst>
          </p:cNvPr>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A72F4F1E-E2EE-424C-90F8-0F2299104414}"/>
              </a:ext>
            </a:extLst>
          </p:cNvPr>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24FFB658-F72C-4628-AFB6-8AC596892474}"/>
              </a:ext>
            </a:extLst>
          </p:cNvPr>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形 6" descr="教授">
            <a:extLst>
              <a:ext uri="{FF2B5EF4-FFF2-40B4-BE49-F238E27FC236}">
                <a16:creationId xmlns:a16="http://schemas.microsoft.com/office/drawing/2014/main" id="{D69F54C3-970F-49C4-9D2F-8B833C27331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8" name="矩形 7">
            <a:extLst>
              <a:ext uri="{FF2B5EF4-FFF2-40B4-BE49-F238E27FC236}">
                <a16:creationId xmlns:a16="http://schemas.microsoft.com/office/drawing/2014/main" id="{E26D4F6A-8504-4187-BCE9-7D8C8497482D}"/>
              </a:ext>
            </a:extLst>
          </p:cNvPr>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887031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sp>
        <p:nvSpPr>
          <p:cNvPr id="3" name="矩形 1">
            <a:extLst>
              <a:ext uri="{FF2B5EF4-FFF2-40B4-BE49-F238E27FC236}">
                <a16:creationId xmlns:a16="http://schemas.microsoft.com/office/drawing/2014/main" id="{6E24CF40-6FBA-4D74-83F1-54453D38FA4F}"/>
              </a:ext>
            </a:extLst>
          </p:cNvPr>
          <p:cNvSpPr>
            <a:spLocks noChangeArrowheads="1"/>
          </p:cNvSpPr>
          <p:nvPr userDrawn="1"/>
        </p:nvSpPr>
        <p:spPr bwMode="auto">
          <a:xfrm>
            <a:off x="871538" y="363538"/>
            <a:ext cx="892175" cy="646112"/>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kumimoji="0" lang="zh-CN" altLang="en-US" sz="36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 </a:t>
            </a:r>
            <a:endParaRPr kumimoji="0" lang="zh-CN" altLang="en-US" sz="3600" dirty="0"/>
          </a:p>
        </p:txBody>
      </p:sp>
    </p:spTree>
    <p:extLst>
      <p:ext uri="{BB962C8B-B14F-4D97-AF65-F5344CB8AC3E}">
        <p14:creationId xmlns:p14="http://schemas.microsoft.com/office/powerpoint/2010/main" val="5959785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87155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863551" y="268812"/>
            <a:ext cx="6760028" cy="606553"/>
          </a:xfrm>
        </p:spPr>
        <p:txBody>
          <a:bodyPr>
            <a:noAutofit/>
          </a:bodyPr>
          <a:lstStyle>
            <a:lvl1pPr>
              <a:defRPr sz="4000"/>
            </a:lvl1pPr>
          </a:lstStyle>
          <a:p>
            <a:r>
              <a:rPr lang="zh-CN" altLang="en-US" dirty="0"/>
              <a:t>单击此处编辑母版标题样式</a:t>
            </a:r>
            <a:endParaRPr lang="en-US" dirty="0"/>
          </a:p>
        </p:txBody>
      </p:sp>
      <p:sp>
        <p:nvSpPr>
          <p:cNvPr id="3" name="Content Placeholder 2"/>
          <p:cNvSpPr>
            <a:spLocks noGrp="1"/>
          </p:cNvSpPr>
          <p:nvPr>
            <p:ph idx="1"/>
          </p:nvPr>
        </p:nvSpPr>
        <p:spPr>
          <a:xfrm>
            <a:off x="1024128" y="1496500"/>
            <a:ext cx="10275243" cy="4812860"/>
          </a:xfr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7" name="矩形 6">
            <a:extLst>
              <a:ext uri="{FF2B5EF4-FFF2-40B4-BE49-F238E27FC236}">
                <a16:creationId xmlns:a16="http://schemas.microsoft.com/office/drawing/2014/main" id="{980AAA1B-AFC1-41AA-9053-55F4B64C88CB}"/>
              </a:ext>
            </a:extLst>
          </p:cNvPr>
          <p:cNvSpPr/>
          <p:nvPr userDrawn="1"/>
        </p:nvSpPr>
        <p:spPr>
          <a:xfrm>
            <a:off x="480255"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E0CE3A20-6BC6-4AF2-8F48-C83502C0B8F3}"/>
              </a:ext>
            </a:extLst>
          </p:cNvPr>
          <p:cNvSpPr/>
          <p:nvPr userDrawn="1"/>
        </p:nvSpPr>
        <p:spPr>
          <a:xfrm>
            <a:off x="480254"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B068FD35-3B8A-4647-9A88-CCAFE4531F32}"/>
              </a:ext>
            </a:extLst>
          </p:cNvPr>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C9C01591-53E4-4250-A63B-2926D0E9DE06}"/>
              </a:ext>
            </a:extLst>
          </p:cNvPr>
          <p:cNvSpPr/>
          <p:nvPr userDrawn="1"/>
        </p:nvSpPr>
        <p:spPr>
          <a:xfrm flipV="1">
            <a:off x="1974187" y="946318"/>
            <a:ext cx="9445831" cy="45719"/>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形 26" descr="教授">
            <a:extLst>
              <a:ext uri="{FF2B5EF4-FFF2-40B4-BE49-F238E27FC236}">
                <a16:creationId xmlns:a16="http://schemas.microsoft.com/office/drawing/2014/main" id="{A9127F14-C449-458A-8CAD-92A1F81D0E5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1982" y="166332"/>
            <a:ext cx="789705" cy="789705"/>
          </a:xfrm>
          <a:prstGeom prst="rect">
            <a:avLst/>
          </a:prstGeom>
        </p:spPr>
      </p:pic>
    </p:spTree>
    <p:extLst>
      <p:ext uri="{BB962C8B-B14F-4D97-AF65-F5344CB8AC3E}">
        <p14:creationId xmlns:p14="http://schemas.microsoft.com/office/powerpoint/2010/main" val="20867508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24127" y="1420300"/>
            <a:ext cx="4754880" cy="488906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5989320" y="1420300"/>
            <a:ext cx="5034280" cy="4889060"/>
          </a:xfr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5" name="Date Placeholder 4"/>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8" name="Title 1">
            <a:extLst>
              <a:ext uri="{FF2B5EF4-FFF2-40B4-BE49-F238E27FC236}">
                <a16:creationId xmlns:a16="http://schemas.microsoft.com/office/drawing/2014/main" id="{74DDEC2C-7893-41E8-8E19-9F98989783A6}"/>
              </a:ext>
            </a:extLst>
          </p:cNvPr>
          <p:cNvSpPr txBox="1">
            <a:spLocks/>
          </p:cNvSpPr>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9" name="矩形 8">
            <a:extLst>
              <a:ext uri="{FF2B5EF4-FFF2-40B4-BE49-F238E27FC236}">
                <a16:creationId xmlns:a16="http://schemas.microsoft.com/office/drawing/2014/main" id="{1DF67231-6FBA-4552-8795-1D639D4BC175}"/>
              </a:ext>
            </a:extLst>
          </p:cNvPr>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65442C8A-D6FD-4C33-A9B7-932BFB584E65}"/>
              </a:ext>
            </a:extLst>
          </p:cNvPr>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A42A05C6-A297-41D2-9C2D-EB92B2DC8063}"/>
              </a:ext>
            </a:extLst>
          </p:cNvPr>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形 11" descr="教授">
            <a:extLst>
              <a:ext uri="{FF2B5EF4-FFF2-40B4-BE49-F238E27FC236}">
                <a16:creationId xmlns:a16="http://schemas.microsoft.com/office/drawing/2014/main" id="{4C5E6466-E6EB-4114-B340-3C07FB77096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3" name="矩形 12">
            <a:extLst>
              <a:ext uri="{FF2B5EF4-FFF2-40B4-BE49-F238E27FC236}">
                <a16:creationId xmlns:a16="http://schemas.microsoft.com/office/drawing/2014/main" id="{2DF1A1CF-9123-4B74-8FCB-858ADF13D04E}"/>
              </a:ext>
            </a:extLst>
          </p:cNvPr>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181267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236008" y="1376929"/>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236008" y="2339426"/>
            <a:ext cx="4754880" cy="388357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202768" y="1376929"/>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zh-CN" altLang="en-US"/>
              <a:t>单击此处编辑母版文本样式</a:t>
            </a:r>
          </a:p>
        </p:txBody>
      </p:sp>
      <p:sp>
        <p:nvSpPr>
          <p:cNvPr id="6" name="Content Placeholder 5"/>
          <p:cNvSpPr>
            <a:spLocks noGrp="1"/>
          </p:cNvSpPr>
          <p:nvPr>
            <p:ph sz="quarter" idx="4"/>
          </p:nvPr>
        </p:nvSpPr>
        <p:spPr>
          <a:xfrm>
            <a:off x="6202768" y="2339426"/>
            <a:ext cx="4754880" cy="388357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1" name="Title 1">
            <a:extLst>
              <a:ext uri="{FF2B5EF4-FFF2-40B4-BE49-F238E27FC236}">
                <a16:creationId xmlns:a16="http://schemas.microsoft.com/office/drawing/2014/main" id="{6B5D0BDD-264E-48B7-A3FB-E3B0981C98D8}"/>
              </a:ext>
            </a:extLst>
          </p:cNvPr>
          <p:cNvSpPr txBox="1">
            <a:spLocks/>
          </p:cNvSpPr>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12" name="矩形 11">
            <a:extLst>
              <a:ext uri="{FF2B5EF4-FFF2-40B4-BE49-F238E27FC236}">
                <a16:creationId xmlns:a16="http://schemas.microsoft.com/office/drawing/2014/main" id="{68412EED-F8D5-409E-A884-AE6D20C1EF5D}"/>
              </a:ext>
            </a:extLst>
          </p:cNvPr>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FEAF53C0-F0DD-431B-B3DC-EA7DEC2BB9E4}"/>
              </a:ext>
            </a:extLst>
          </p:cNvPr>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C9E1B8C0-A33A-47EA-825D-47BA1D3A58A8}"/>
              </a:ext>
            </a:extLst>
          </p:cNvPr>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形 14" descr="教授">
            <a:extLst>
              <a:ext uri="{FF2B5EF4-FFF2-40B4-BE49-F238E27FC236}">
                <a16:creationId xmlns:a16="http://schemas.microsoft.com/office/drawing/2014/main" id="{21F06C25-75E9-4B74-A0C2-5EE2B946168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6" name="矩形 15">
            <a:extLst>
              <a:ext uri="{FF2B5EF4-FFF2-40B4-BE49-F238E27FC236}">
                <a16:creationId xmlns:a16="http://schemas.microsoft.com/office/drawing/2014/main" id="{784302E4-B3B4-4C5B-9AB6-4791954B51A4}"/>
              </a:ext>
            </a:extLst>
          </p:cNvPr>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208344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7" name="矩形 6">
            <a:extLst>
              <a:ext uri="{FF2B5EF4-FFF2-40B4-BE49-F238E27FC236}">
                <a16:creationId xmlns:a16="http://schemas.microsoft.com/office/drawing/2014/main" id="{15CF38D5-BFDB-4C7F-8CF0-215ED6324E40}"/>
              </a:ext>
            </a:extLst>
          </p:cNvPr>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5432F2CD-F3DA-49CA-9451-9CA490C22652}"/>
              </a:ext>
            </a:extLst>
          </p:cNvPr>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579B919D-F547-4FEE-B15E-9F32BFFF4116}"/>
              </a:ext>
            </a:extLst>
          </p:cNvPr>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形 9" descr="教授">
            <a:extLst>
              <a:ext uri="{FF2B5EF4-FFF2-40B4-BE49-F238E27FC236}">
                <a16:creationId xmlns:a16="http://schemas.microsoft.com/office/drawing/2014/main" id="{06E3F9D8-9D9C-427A-ABB0-B745B3F933F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1" name="矩形 10">
            <a:extLst>
              <a:ext uri="{FF2B5EF4-FFF2-40B4-BE49-F238E27FC236}">
                <a16:creationId xmlns:a16="http://schemas.microsoft.com/office/drawing/2014/main" id="{C141CA32-A6AE-455E-B792-0F40B8FFB5A1}"/>
              </a:ext>
            </a:extLst>
          </p:cNvPr>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772855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0" name="矩形 9">
            <a:extLst>
              <a:ext uri="{FF2B5EF4-FFF2-40B4-BE49-F238E27FC236}">
                <a16:creationId xmlns:a16="http://schemas.microsoft.com/office/drawing/2014/main" id="{2248A404-82F0-422E-BC40-D56B8C6600CB}"/>
              </a:ext>
            </a:extLst>
          </p:cNvPr>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358215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zh-CN" altLang="en-US"/>
              <a:t>单击此处编辑母版标题样式</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2" name="矩形 11">
            <a:extLst>
              <a:ext uri="{FF2B5EF4-FFF2-40B4-BE49-F238E27FC236}">
                <a16:creationId xmlns:a16="http://schemas.microsoft.com/office/drawing/2014/main" id="{97134564-D018-4E87-A680-CA1C84D35D44}"/>
              </a:ext>
            </a:extLst>
          </p:cNvPr>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668322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zh-CN" altLang="en-US"/>
              <a:t>单击此处编辑母版标题样式</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83A977-C689-4C52-983A-3B262FA57DD7}" type="slidenum">
              <a:rPr lang="zh-CN" altLang="en-US" smtClean="0"/>
              <a:t>‹#›</a:t>
            </a:fld>
            <a:endParaRPr lang="zh-CN" altLang="en-US"/>
          </a:p>
        </p:txBody>
      </p:sp>
      <p:cxnSp>
        <p:nvCxnSpPr>
          <p:cNvPr id="8" name="Straight Connector 7"/>
          <p:cNvCxnSpPr>
            <a:cxnSpLocks/>
          </p:cNvCxnSpPr>
          <p:nvPr/>
        </p:nvCxnSpPr>
        <p:spPr>
          <a:xfrm flipV="1">
            <a:off x="8386843" y="4992407"/>
            <a:ext cx="0" cy="1385789"/>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6" name="图片 15">
            <a:extLst>
              <a:ext uri="{FF2B5EF4-FFF2-40B4-BE49-F238E27FC236}">
                <a16:creationId xmlns:a16="http://schemas.microsoft.com/office/drawing/2014/main" id="{19A3D373-B306-4993-BCBD-B5ACFD92598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37717" b="5647"/>
          <a:stretch/>
        </p:blipFill>
        <p:spPr>
          <a:xfrm>
            <a:off x="-87083" y="0"/>
            <a:ext cx="12279084" cy="4572001"/>
          </a:xfrm>
          <a:prstGeom prst="rect">
            <a:avLst/>
          </a:prstGeom>
        </p:spPr>
      </p:pic>
      <p:grpSp>
        <p:nvGrpSpPr>
          <p:cNvPr id="17" name="组合 16">
            <a:extLst>
              <a:ext uri="{FF2B5EF4-FFF2-40B4-BE49-F238E27FC236}">
                <a16:creationId xmlns:a16="http://schemas.microsoft.com/office/drawing/2014/main" id="{20D1A974-02C8-465F-BCB3-D8C8BE1624D3}"/>
              </a:ext>
            </a:extLst>
          </p:cNvPr>
          <p:cNvGrpSpPr/>
          <p:nvPr userDrawn="1"/>
        </p:nvGrpSpPr>
        <p:grpSpPr>
          <a:xfrm>
            <a:off x="3603173" y="1317171"/>
            <a:ext cx="4898571" cy="968829"/>
            <a:chOff x="3211286" y="1371600"/>
            <a:chExt cx="4898571" cy="1001485"/>
          </a:xfrm>
        </p:grpSpPr>
        <p:sp>
          <p:nvSpPr>
            <p:cNvPr id="18" name="矩形: 圆角 17">
              <a:extLst>
                <a:ext uri="{FF2B5EF4-FFF2-40B4-BE49-F238E27FC236}">
                  <a16:creationId xmlns:a16="http://schemas.microsoft.com/office/drawing/2014/main" id="{E4DF7CE3-2B64-4A70-B7D1-41C1852FCB3F}"/>
                </a:ext>
              </a:extLst>
            </p:cNvPr>
            <p:cNvSpPr/>
            <p:nvPr userDrawn="1"/>
          </p:nvSpPr>
          <p:spPr>
            <a:xfrm>
              <a:off x="3211286" y="1371600"/>
              <a:ext cx="4898571" cy="100148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a:extLst>
                <a:ext uri="{FF2B5EF4-FFF2-40B4-BE49-F238E27FC236}">
                  <a16:creationId xmlns:a16="http://schemas.microsoft.com/office/drawing/2014/main" id="{7A9DBBDE-A43D-4670-8B20-C5A2031947B7}"/>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r="15514" b="16565"/>
            <a:stretch/>
          </p:blipFill>
          <p:spPr>
            <a:xfrm>
              <a:off x="3302683" y="1461202"/>
              <a:ext cx="4715775" cy="824798"/>
            </a:xfrm>
            <a:prstGeom prst="rect">
              <a:avLst/>
            </a:prstGeom>
            <a:ln>
              <a:noFill/>
            </a:ln>
          </p:spPr>
        </p:pic>
      </p:grpSp>
      <p:sp>
        <p:nvSpPr>
          <p:cNvPr id="20" name="矩形 19">
            <a:extLst>
              <a:ext uri="{FF2B5EF4-FFF2-40B4-BE49-F238E27FC236}">
                <a16:creationId xmlns:a16="http://schemas.microsoft.com/office/drawing/2014/main" id="{DA277F5A-B131-41BE-8D04-C75D90895EA6}"/>
              </a:ext>
            </a:extLst>
          </p:cNvPr>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592013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1344017" y="1247987"/>
            <a:ext cx="9720073" cy="497099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0" name="Title 1">
            <a:extLst>
              <a:ext uri="{FF2B5EF4-FFF2-40B4-BE49-F238E27FC236}">
                <a16:creationId xmlns:a16="http://schemas.microsoft.com/office/drawing/2014/main" id="{995C822A-D85F-4DB6-8011-3816A6D6E5E4}"/>
              </a:ext>
            </a:extLst>
          </p:cNvPr>
          <p:cNvSpPr txBox="1">
            <a:spLocks/>
          </p:cNvSpPr>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11" name="矩形 10">
            <a:extLst>
              <a:ext uri="{FF2B5EF4-FFF2-40B4-BE49-F238E27FC236}">
                <a16:creationId xmlns:a16="http://schemas.microsoft.com/office/drawing/2014/main" id="{CFD49BE8-1353-44F9-9FB2-D6ABF10052F8}"/>
              </a:ext>
            </a:extLst>
          </p:cNvPr>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1228A044-F56F-4E3B-843B-080623CA9F11}"/>
              </a:ext>
            </a:extLst>
          </p:cNvPr>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EF1D1888-B2C0-43D8-BCCC-A7F1C9459577}"/>
              </a:ext>
            </a:extLst>
          </p:cNvPr>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形 13" descr="教授">
            <a:extLst>
              <a:ext uri="{FF2B5EF4-FFF2-40B4-BE49-F238E27FC236}">
                <a16:creationId xmlns:a16="http://schemas.microsoft.com/office/drawing/2014/main" id="{3A7ED1B7-C25F-45DA-8E35-5CC0AF092AA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5" name="矩形 14">
            <a:extLst>
              <a:ext uri="{FF2B5EF4-FFF2-40B4-BE49-F238E27FC236}">
                <a16:creationId xmlns:a16="http://schemas.microsoft.com/office/drawing/2014/main" id="{5CD71AFE-4CB2-4E8A-B401-A6E57E37B95E}"/>
              </a:ext>
            </a:extLst>
          </p:cNvPr>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661523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71751523-AAFD-469A-B354-8C837AD3DB49}" type="datetimeFigureOut">
              <a:rPr lang="zh-CN" altLang="en-US" smtClean="0"/>
              <a:t>2024/8/20</a:t>
            </a:fld>
            <a:endParaRPr lang="zh-CN" altLang="en-US"/>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zh-CN" altLang="en-US"/>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3E83A977-C689-4C52-983A-3B262FA57DD7}" type="slidenum">
              <a:rPr lang="zh-CN" altLang="en-US" smtClean="0"/>
              <a:t>‹#›</a:t>
            </a:fld>
            <a:endParaRPr lang="zh-CN" altLang="en-US"/>
          </a:p>
        </p:txBody>
      </p:sp>
      <p:pic>
        <p:nvPicPr>
          <p:cNvPr id="8" name="图片 7">
            <a:extLst>
              <a:ext uri="{FF2B5EF4-FFF2-40B4-BE49-F238E27FC236}">
                <a16:creationId xmlns:a16="http://schemas.microsoft.com/office/drawing/2014/main" id="{B57641F7-9561-4C46-B03E-7AA301AF70DE}"/>
              </a:ext>
            </a:extLst>
          </p:cNvPr>
          <p:cNvPicPr>
            <a:picLocks noChangeAspect="1"/>
          </p:cNvPicPr>
          <p:nvPr userDrawn="1"/>
        </p:nvPicPr>
        <p:blipFill rotWithShape="1">
          <a:blip r:embed="rId16">
            <a:extLst>
              <a:ext uri="{28A0092B-C50C-407E-A947-70E740481C1C}">
                <a14:useLocalDpi xmlns:a14="http://schemas.microsoft.com/office/drawing/2010/main" val="0"/>
              </a:ext>
            </a:extLst>
          </a:blip>
          <a:srcRect r="17171"/>
          <a:stretch/>
        </p:blipFill>
        <p:spPr>
          <a:xfrm>
            <a:off x="8620805" y="272665"/>
            <a:ext cx="2923495" cy="625102"/>
          </a:xfrm>
          <a:prstGeom prst="rect">
            <a:avLst/>
          </a:prstGeom>
        </p:spPr>
      </p:pic>
    </p:spTree>
    <p:extLst>
      <p:ext uri="{BB962C8B-B14F-4D97-AF65-F5344CB8AC3E}">
        <p14:creationId xmlns:p14="http://schemas.microsoft.com/office/powerpoint/2010/main" val="3564953541"/>
      </p:ext>
    </p:extLst>
  </p:cSld>
  <p:clrMap bg1="lt1" tx1="dk1" bg2="lt2" tx2="dk2" accent1="accent1" accent2="accent2" accent3="accent3" accent4="accent4" accent5="accent5" accent6="accent6" hlink="hlink" folHlink="folHlink"/>
  <p:sldLayoutIdLst>
    <p:sldLayoutId id="2147483893" r:id="rId1"/>
    <p:sldLayoutId id="2147483894" r:id="rId2"/>
    <p:sldLayoutId id="2147483896" r:id="rId3"/>
    <p:sldLayoutId id="2147483897" r:id="rId4"/>
    <p:sldLayoutId id="2147483898" r:id="rId5"/>
    <p:sldLayoutId id="2147483899" r:id="rId6"/>
    <p:sldLayoutId id="2147483900" r:id="rId7"/>
    <p:sldLayoutId id="2147483901" r:id="rId8"/>
    <p:sldLayoutId id="2147483902" r:id="rId9"/>
    <p:sldLayoutId id="2147483903" r:id="rId10"/>
    <p:sldLayoutId id="2147483650" r:id="rId11"/>
    <p:sldLayoutId id="2147483651" r:id="rId12"/>
    <p:sldLayoutId id="2147483905" r:id="rId13"/>
    <p:sldLayoutId id="2147483906" r:id="rId14"/>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e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98850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1662319" y="288187"/>
            <a:ext cx="5945254" cy="646331"/>
          </a:xfrm>
          <a:prstGeom prst="rect">
            <a:avLst/>
          </a:prstGeom>
          <a:noFill/>
          <a:effectLst>
            <a:outerShdw blurRad="50800" dist="50800" dir="5400000" algn="ctr" rotWithShape="0">
              <a:schemeClr val="bg1"/>
            </a:outerShdw>
          </a:effectLst>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57200" defTabSz="457200">
              <a:lnSpc>
                <a:spcPct val="100000"/>
              </a:lnSpc>
              <a:spcBef>
                <a:spcPts val="0"/>
              </a:spcBef>
              <a:defRPr/>
            </a:pPr>
            <a:r>
              <a:rPr lang="en-US" altLang="zh-CN" sz="3600" dirty="0">
                <a:solidFill>
                  <a:srgbClr val="1353A2"/>
                </a:solidFill>
                <a:latin typeface="微软雅黑" pitchFamily="34" charset="-122"/>
                <a:ea typeface="微软雅黑" pitchFamily="34" charset="-122"/>
                <a:cs typeface="+mn-cs"/>
              </a:rPr>
              <a:t>7.1.2 </a:t>
            </a:r>
            <a:r>
              <a:rPr lang="zh-CN" altLang="en-US" sz="3600" dirty="0">
                <a:solidFill>
                  <a:srgbClr val="1353A2"/>
                </a:solidFill>
                <a:latin typeface="微软雅黑" pitchFamily="34" charset="-122"/>
                <a:ea typeface="微软雅黑" pitchFamily="34" charset="-122"/>
                <a:cs typeface="+mn-cs"/>
              </a:rPr>
              <a:t>关闭文件</a:t>
            </a:r>
            <a:endParaRPr lang="zh-CN" altLang="zh-CN" sz="3600" dirty="0">
              <a:solidFill>
                <a:srgbClr val="1353A2"/>
              </a:solidFill>
              <a:latin typeface="微软雅黑" pitchFamily="34" charset="-122"/>
              <a:ea typeface="微软雅黑" pitchFamily="34" charset="-122"/>
              <a:cs typeface="+mn-cs"/>
            </a:endParaRPr>
          </a:p>
        </p:txBody>
      </p:sp>
      <p:sp>
        <p:nvSpPr>
          <p:cNvPr id="8" name="TextBox 3">
            <a:extLst>
              <a:ext uri="{FF2B5EF4-FFF2-40B4-BE49-F238E27FC236}">
                <a16:creationId xmlns:a16="http://schemas.microsoft.com/office/drawing/2014/main" id="{89B1AACD-848D-304B-AADB-3B2C37F8475B}"/>
              </a:ext>
            </a:extLst>
          </p:cNvPr>
          <p:cNvSpPr txBox="1"/>
          <p:nvPr/>
        </p:nvSpPr>
        <p:spPr>
          <a:xfrm>
            <a:off x="1416098" y="2107415"/>
            <a:ext cx="492443" cy="3038185"/>
          </a:xfrm>
          <a:prstGeom prst="rect">
            <a:avLst/>
          </a:prstGeom>
          <a:noFill/>
        </p:spPr>
        <p:txBody>
          <a:bodyPr vert="eaVert" wrap="non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Python </a:t>
            </a:r>
            <a:r>
              <a:rPr lang="zh-CN" altLang="en-US" sz="2000" b="1" dirty="0">
                <a:solidFill>
                  <a:schemeClr val="bg1"/>
                </a:solidFill>
                <a:latin typeface="微软雅黑" panose="020B0503020204020204" pitchFamily="34" charset="-122"/>
                <a:ea typeface="微软雅黑" panose="020B0503020204020204" pitchFamily="34" charset="-122"/>
              </a:rPr>
              <a:t>语 言 的 优 点</a:t>
            </a:r>
          </a:p>
        </p:txBody>
      </p:sp>
      <p:sp>
        <p:nvSpPr>
          <p:cNvPr id="2" name="矩形 1"/>
          <p:cNvSpPr/>
          <p:nvPr/>
        </p:nvSpPr>
        <p:spPr>
          <a:xfrm>
            <a:off x="1662319" y="1629460"/>
            <a:ext cx="9091406" cy="369332"/>
          </a:xfrm>
          <a:prstGeom prst="rect">
            <a:avLst/>
          </a:prstGeom>
        </p:spPr>
        <p:txBody>
          <a:bodyPr wrap="square">
            <a:spAutoFit/>
          </a:bodyPr>
          <a:lstStyle/>
          <a:p>
            <a:r>
              <a:rPr lang="en-US" altLang="zh-CN" dirty="0">
                <a:latin typeface="微软雅黑" panose="020B0503020204020204" pitchFamily="34" charset="-122"/>
                <a:ea typeface="微软雅黑" panose="020B0503020204020204" pitchFamily="34" charset="-122"/>
              </a:rPr>
              <a:t>Python</a:t>
            </a:r>
            <a:r>
              <a:rPr lang="zh-CN" altLang="en-US" dirty="0">
                <a:latin typeface="微软雅黑" panose="020B0503020204020204" pitchFamily="34" charset="-122"/>
                <a:ea typeface="微软雅黑" panose="020B0503020204020204" pitchFamily="34" charset="-122"/>
              </a:rPr>
              <a:t>可通过</a:t>
            </a:r>
            <a:r>
              <a:rPr lang="en-US" altLang="zh-CN" dirty="0">
                <a:latin typeface="微软雅黑" panose="020B0503020204020204" pitchFamily="34" charset="-122"/>
                <a:ea typeface="微软雅黑" panose="020B0503020204020204" pitchFamily="34" charset="-122"/>
              </a:rPr>
              <a:t>close()</a:t>
            </a:r>
            <a:r>
              <a:rPr lang="zh-CN" altLang="en-US" dirty="0">
                <a:latin typeface="微软雅黑" panose="020B0503020204020204" pitchFamily="34" charset="-122"/>
                <a:ea typeface="微软雅黑" panose="020B0503020204020204" pitchFamily="34" charset="-122"/>
              </a:rPr>
              <a:t>方法关闭文件，也可以使用</a:t>
            </a:r>
            <a:r>
              <a:rPr lang="en-US" altLang="zh-CN" dirty="0">
                <a:latin typeface="微软雅黑" panose="020B0503020204020204" pitchFamily="34" charset="-122"/>
                <a:ea typeface="微软雅黑" panose="020B0503020204020204" pitchFamily="34" charset="-122"/>
              </a:rPr>
              <a:t>with</a:t>
            </a:r>
            <a:r>
              <a:rPr lang="zh-CN" altLang="en-US" dirty="0">
                <a:latin typeface="微软雅黑" panose="020B0503020204020204" pitchFamily="34" charset="-122"/>
                <a:ea typeface="微软雅黑" panose="020B0503020204020204" pitchFamily="34" charset="-122"/>
              </a:rPr>
              <a:t>语句实现文件的自动关闭</a:t>
            </a:r>
            <a:endParaRPr lang="zh-CN" altLang="en-US" dirty="0"/>
          </a:p>
        </p:txBody>
      </p:sp>
      <p:sp>
        <p:nvSpPr>
          <p:cNvPr id="16" name="矩形 15"/>
          <p:cNvSpPr/>
          <p:nvPr/>
        </p:nvSpPr>
        <p:spPr>
          <a:xfrm>
            <a:off x="509669" y="3059689"/>
            <a:ext cx="11077278"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5750" indent="-285750">
              <a:lnSpc>
                <a:spcPct val="150000"/>
              </a:lnSpc>
              <a:buFont typeface="Arial" panose="020B0604020202090204" pitchFamily="34" charset="0"/>
              <a:buChar char="•"/>
            </a:pPr>
            <a:r>
              <a:rPr lang="en-US" altLang="zh-CN" dirty="0">
                <a:latin typeface="微软雅黑" panose="020B0503020204020204" pitchFamily="34" charset="-122"/>
                <a:ea typeface="微软雅黑" panose="020B0503020204020204" pitchFamily="34" charset="-122"/>
              </a:rPr>
              <a:t>close()</a:t>
            </a:r>
            <a:r>
              <a:rPr lang="zh-CN" altLang="en-US" dirty="0">
                <a:latin typeface="微软雅黑" panose="020B0503020204020204" pitchFamily="34" charset="-122"/>
                <a:ea typeface="微软雅黑" panose="020B0503020204020204" pitchFamily="34" charset="-122"/>
              </a:rPr>
              <a:t>方法是文件对象的内置方法。</a:t>
            </a:r>
            <a:endParaRPr lang="en-US" altLang="zh-CN" dirty="0">
              <a:latin typeface="微软雅黑" panose="020B0503020204020204" pitchFamily="34" charset="-122"/>
              <a:ea typeface="微软雅黑" panose="020B0503020204020204" pitchFamily="34" charset="-122"/>
            </a:endParaRPr>
          </a:p>
        </p:txBody>
      </p:sp>
      <p:sp>
        <p:nvSpPr>
          <p:cNvPr id="17" name="矩形 16"/>
          <p:cNvSpPr/>
          <p:nvPr/>
        </p:nvSpPr>
        <p:spPr>
          <a:xfrm>
            <a:off x="823993" y="2551857"/>
            <a:ext cx="11077279"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b="1" dirty="0">
                <a:solidFill>
                  <a:srgbClr val="262626"/>
                </a:solidFill>
                <a:latin typeface="微软雅黑" panose="020B0503020204020204" pitchFamily="34" charset="-122"/>
                <a:ea typeface="微软雅黑" panose="020B0503020204020204" pitchFamily="34" charset="-122"/>
              </a:rPr>
              <a:t>（</a:t>
            </a:r>
            <a:r>
              <a:rPr lang="en-US" altLang="zh-CN" b="1" dirty="0">
                <a:solidFill>
                  <a:srgbClr val="262626"/>
                </a:solidFill>
                <a:latin typeface="微软雅黑" panose="020B0503020204020204" pitchFamily="34" charset="-122"/>
                <a:ea typeface="微软雅黑" panose="020B0503020204020204" pitchFamily="34" charset="-122"/>
              </a:rPr>
              <a:t>1</a:t>
            </a:r>
            <a:r>
              <a:rPr lang="zh-CN" altLang="en-US" b="1" dirty="0">
                <a:solidFill>
                  <a:srgbClr val="262626"/>
                </a:solidFill>
                <a:latin typeface="微软雅黑" panose="020B0503020204020204" pitchFamily="34" charset="-122"/>
                <a:ea typeface="微软雅黑" panose="020B0503020204020204" pitchFamily="34" charset="-122"/>
              </a:rPr>
              <a:t>）</a:t>
            </a:r>
            <a:r>
              <a:rPr lang="en-US" altLang="zh-CN" b="1" dirty="0">
                <a:solidFill>
                  <a:srgbClr val="262626"/>
                </a:solidFill>
                <a:latin typeface="微软雅黑" panose="020B0503020204020204" pitchFamily="34" charset="-122"/>
                <a:ea typeface="微软雅黑" panose="020B0503020204020204" pitchFamily="34" charset="-122"/>
              </a:rPr>
              <a:t>close()</a:t>
            </a:r>
            <a:r>
              <a:rPr lang="zh-CN" altLang="en-US" b="1" dirty="0">
                <a:solidFill>
                  <a:srgbClr val="262626"/>
                </a:solidFill>
                <a:latin typeface="微软雅黑" panose="020B0503020204020204" pitchFamily="34" charset="-122"/>
                <a:ea typeface="微软雅黑" panose="020B0503020204020204" pitchFamily="34" charset="-122"/>
              </a:rPr>
              <a:t>方法</a:t>
            </a:r>
          </a:p>
        </p:txBody>
      </p:sp>
      <p:grpSp>
        <p:nvGrpSpPr>
          <p:cNvPr id="18" name="组合 17"/>
          <p:cNvGrpSpPr/>
          <p:nvPr/>
        </p:nvGrpSpPr>
        <p:grpSpPr>
          <a:xfrm>
            <a:off x="900752" y="3678748"/>
            <a:ext cx="10595366" cy="507831"/>
            <a:chOff x="823721" y="3070237"/>
            <a:chExt cx="5591187" cy="507831"/>
          </a:xfrm>
        </p:grpSpPr>
        <p:sp>
          <p:nvSpPr>
            <p:cNvPr id="19" name="矩形 18"/>
            <p:cNvSpPr/>
            <p:nvPr/>
          </p:nvSpPr>
          <p:spPr>
            <a:xfrm>
              <a:off x="823721" y="3070237"/>
              <a:ext cx="5591187" cy="507831"/>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file.close()</a:t>
              </a:r>
            </a:p>
          </p:txBody>
        </p:sp>
        <p:sp>
          <p:nvSpPr>
            <p:cNvPr id="20" name="矩形 19"/>
            <p:cNvSpPr/>
            <p:nvPr/>
          </p:nvSpPr>
          <p:spPr>
            <a:xfrm>
              <a:off x="5968388" y="3124829"/>
              <a:ext cx="446520" cy="437203"/>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示例</a:t>
              </a:r>
            </a:p>
          </p:txBody>
        </p:sp>
      </p:grpSp>
      <p:sp>
        <p:nvSpPr>
          <p:cNvPr id="3" name="矩形 2"/>
          <p:cNvSpPr/>
          <p:nvPr/>
        </p:nvSpPr>
        <p:spPr>
          <a:xfrm>
            <a:off x="971550" y="4444663"/>
            <a:ext cx="6096000" cy="2031325"/>
          </a:xfrm>
          <a:prstGeom prst="rect">
            <a:avLst/>
          </a:prstGeom>
        </p:spPr>
        <p:txBody>
          <a:bodyPr>
            <a:spAutoFit/>
          </a:bodyPr>
          <a:lstStyle/>
          <a:p>
            <a:r>
              <a:rPr lang="en-US" altLang="zh-CN" dirty="0"/>
              <a:t># </a:t>
            </a:r>
            <a:r>
              <a:rPr lang="zh-CN" altLang="en-US" dirty="0"/>
              <a:t>打开文件</a:t>
            </a:r>
          </a:p>
          <a:p>
            <a:r>
              <a:rPr lang="en-US" altLang="zh-CN" dirty="0"/>
              <a:t>file = open("example.txt", "r")</a:t>
            </a:r>
          </a:p>
          <a:p>
            <a:r>
              <a:rPr lang="en-US" altLang="zh-CN" dirty="0"/>
              <a:t># </a:t>
            </a:r>
            <a:r>
              <a:rPr lang="zh-CN" altLang="en-US" dirty="0"/>
              <a:t>读取文件内容并打印</a:t>
            </a:r>
          </a:p>
          <a:p>
            <a:r>
              <a:rPr lang="en-US" altLang="zh-CN" dirty="0"/>
              <a:t>content=</a:t>
            </a:r>
            <a:r>
              <a:rPr lang="en-US" altLang="zh-CN" dirty="0" err="1"/>
              <a:t>file.read</a:t>
            </a:r>
            <a:r>
              <a:rPr lang="en-US" altLang="zh-CN" dirty="0"/>
              <a:t>()</a:t>
            </a:r>
          </a:p>
          <a:p>
            <a:r>
              <a:rPr lang="en-US" altLang="zh-CN" dirty="0"/>
              <a:t>print(content)</a:t>
            </a:r>
          </a:p>
          <a:p>
            <a:r>
              <a:rPr lang="en-US" altLang="zh-CN" dirty="0"/>
              <a:t># </a:t>
            </a:r>
            <a:r>
              <a:rPr lang="zh-CN" altLang="en-US" dirty="0"/>
              <a:t>文件操作完成后，关闭文件</a:t>
            </a:r>
          </a:p>
          <a:p>
            <a:r>
              <a:rPr lang="en-US" altLang="zh-CN" dirty="0" err="1"/>
              <a:t>file.close</a:t>
            </a:r>
            <a:r>
              <a:rPr lang="en-US" altLang="zh-CN" dirty="0"/>
              <a:t>()</a:t>
            </a:r>
          </a:p>
        </p:txBody>
      </p:sp>
    </p:spTree>
    <p:extLst>
      <p:ext uri="{BB962C8B-B14F-4D97-AF65-F5344CB8AC3E}">
        <p14:creationId xmlns:p14="http://schemas.microsoft.com/office/powerpoint/2010/main" val="23268516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1662319" y="288187"/>
            <a:ext cx="5945254" cy="646331"/>
          </a:xfrm>
          <a:prstGeom prst="rect">
            <a:avLst/>
          </a:prstGeom>
          <a:noFill/>
          <a:effectLst>
            <a:outerShdw blurRad="50800" dist="50800" dir="5400000" algn="ctr" rotWithShape="0">
              <a:schemeClr val="bg1"/>
            </a:outerShdw>
          </a:effectLst>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57200" defTabSz="457200">
              <a:lnSpc>
                <a:spcPct val="100000"/>
              </a:lnSpc>
              <a:spcBef>
                <a:spcPts val="0"/>
              </a:spcBef>
              <a:defRPr/>
            </a:pPr>
            <a:r>
              <a:rPr lang="en-US" altLang="zh-CN" sz="3600" dirty="0">
                <a:solidFill>
                  <a:srgbClr val="1353A2"/>
                </a:solidFill>
                <a:latin typeface="微软雅黑" pitchFamily="34" charset="-122"/>
                <a:ea typeface="微软雅黑" pitchFamily="34" charset="-122"/>
                <a:cs typeface="+mn-cs"/>
              </a:rPr>
              <a:t>7.1.2 </a:t>
            </a:r>
            <a:r>
              <a:rPr lang="zh-CN" altLang="en-US" sz="3600" dirty="0">
                <a:solidFill>
                  <a:srgbClr val="1353A2"/>
                </a:solidFill>
                <a:latin typeface="微软雅黑" pitchFamily="34" charset="-122"/>
                <a:ea typeface="微软雅黑" pitchFamily="34" charset="-122"/>
                <a:cs typeface="+mn-cs"/>
              </a:rPr>
              <a:t>关闭文件</a:t>
            </a:r>
            <a:endParaRPr lang="zh-CN" altLang="zh-CN" sz="3600" dirty="0">
              <a:solidFill>
                <a:srgbClr val="1353A2"/>
              </a:solidFill>
              <a:latin typeface="微软雅黑" pitchFamily="34" charset="-122"/>
              <a:ea typeface="微软雅黑" pitchFamily="34" charset="-122"/>
              <a:cs typeface="+mn-cs"/>
            </a:endParaRPr>
          </a:p>
        </p:txBody>
      </p:sp>
      <p:sp>
        <p:nvSpPr>
          <p:cNvPr id="11" name="矩形 10"/>
          <p:cNvSpPr/>
          <p:nvPr/>
        </p:nvSpPr>
        <p:spPr>
          <a:xfrm>
            <a:off x="509669" y="3059689"/>
            <a:ext cx="11077278"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5750" indent="-285750">
              <a:lnSpc>
                <a:spcPct val="150000"/>
              </a:lnSpc>
              <a:buFont typeface="Arial" panose="020B0604020202090204" pitchFamily="34" charset="0"/>
              <a:buChar char="•"/>
            </a:pPr>
            <a:r>
              <a:rPr lang="en-US" altLang="zh-CN" dirty="0">
                <a:latin typeface="微软雅黑" panose="020B0503020204020204" pitchFamily="34" charset="-122"/>
                <a:ea typeface="微软雅黑" panose="020B0503020204020204" pitchFamily="34" charset="-122"/>
              </a:rPr>
              <a:t>with</a:t>
            </a:r>
            <a:r>
              <a:rPr lang="zh-CN" altLang="en-US" dirty="0">
                <a:latin typeface="微软雅黑" panose="020B0503020204020204" pitchFamily="34" charset="-122"/>
                <a:ea typeface="微软雅黑" panose="020B0503020204020204" pitchFamily="34" charset="-122"/>
              </a:rPr>
              <a:t>语句可预定义清理操作，以实现文件的自动关闭。</a:t>
            </a:r>
            <a:endParaRPr lang="en-US" altLang="zh-CN" dirty="0">
              <a:latin typeface="微软雅黑" panose="020B0503020204020204" pitchFamily="34" charset="-122"/>
              <a:ea typeface="微软雅黑" panose="020B0503020204020204" pitchFamily="34" charset="-122"/>
            </a:endParaRPr>
          </a:p>
        </p:txBody>
      </p:sp>
      <p:sp>
        <p:nvSpPr>
          <p:cNvPr id="12" name="矩形 11"/>
          <p:cNvSpPr/>
          <p:nvPr/>
        </p:nvSpPr>
        <p:spPr>
          <a:xfrm>
            <a:off x="509668" y="2551858"/>
            <a:ext cx="11077279"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b="1" dirty="0">
                <a:solidFill>
                  <a:srgbClr val="262626"/>
                </a:solidFill>
                <a:latin typeface="微软雅黑" panose="020B0503020204020204" pitchFamily="34" charset="-122"/>
                <a:ea typeface="微软雅黑" panose="020B0503020204020204" pitchFamily="34" charset="-122"/>
              </a:rPr>
              <a:t>  （</a:t>
            </a:r>
            <a:r>
              <a:rPr lang="en-US" altLang="zh-CN" b="1" dirty="0">
                <a:solidFill>
                  <a:srgbClr val="262626"/>
                </a:solidFill>
                <a:latin typeface="微软雅黑" panose="020B0503020204020204" pitchFamily="34" charset="-122"/>
                <a:ea typeface="微软雅黑" panose="020B0503020204020204" pitchFamily="34" charset="-122"/>
              </a:rPr>
              <a:t>2</a:t>
            </a:r>
            <a:r>
              <a:rPr lang="zh-CN" altLang="en-US" b="1" dirty="0">
                <a:solidFill>
                  <a:srgbClr val="262626"/>
                </a:solidFill>
                <a:latin typeface="微软雅黑" panose="020B0503020204020204" pitchFamily="34" charset="-122"/>
                <a:ea typeface="微软雅黑" panose="020B0503020204020204" pitchFamily="34" charset="-122"/>
              </a:rPr>
              <a:t>）</a:t>
            </a:r>
            <a:r>
              <a:rPr lang="en-US" altLang="zh-CN" b="1" dirty="0">
                <a:solidFill>
                  <a:srgbClr val="262626"/>
                </a:solidFill>
                <a:latin typeface="微软雅黑" panose="020B0503020204020204" pitchFamily="34" charset="-122"/>
                <a:ea typeface="微软雅黑" panose="020B0503020204020204" pitchFamily="34" charset="-122"/>
              </a:rPr>
              <a:t>with</a:t>
            </a:r>
            <a:r>
              <a:rPr lang="zh-CN" altLang="en-US" b="1" dirty="0">
                <a:solidFill>
                  <a:srgbClr val="262626"/>
                </a:solidFill>
                <a:latin typeface="微软雅黑" panose="020B0503020204020204" pitchFamily="34" charset="-122"/>
                <a:ea typeface="微软雅黑" panose="020B0503020204020204" pitchFamily="34" charset="-122"/>
              </a:rPr>
              <a:t>语句</a:t>
            </a:r>
          </a:p>
        </p:txBody>
      </p:sp>
      <p:grpSp>
        <p:nvGrpSpPr>
          <p:cNvPr id="13" name="组合 12"/>
          <p:cNvGrpSpPr/>
          <p:nvPr/>
        </p:nvGrpSpPr>
        <p:grpSpPr>
          <a:xfrm>
            <a:off x="900752" y="3678748"/>
            <a:ext cx="10595366" cy="874407"/>
            <a:chOff x="823721" y="3070237"/>
            <a:chExt cx="5591187" cy="874407"/>
          </a:xfrm>
        </p:grpSpPr>
        <p:sp>
          <p:nvSpPr>
            <p:cNvPr id="14" name="矩形 13"/>
            <p:cNvSpPr/>
            <p:nvPr/>
          </p:nvSpPr>
          <p:spPr>
            <a:xfrm>
              <a:off x="823721" y="3070237"/>
              <a:ext cx="5591187" cy="874407"/>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with open('a.txt') as f:</a:t>
              </a:r>
            </a:p>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        pass</a:t>
              </a:r>
            </a:p>
          </p:txBody>
        </p:sp>
        <p:sp>
          <p:nvSpPr>
            <p:cNvPr id="15" name="矩形 14"/>
            <p:cNvSpPr/>
            <p:nvPr/>
          </p:nvSpPr>
          <p:spPr>
            <a:xfrm>
              <a:off x="5968388" y="3124829"/>
              <a:ext cx="446520" cy="437203"/>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示例</a:t>
              </a:r>
            </a:p>
          </p:txBody>
        </p:sp>
      </p:grpSp>
    </p:spTree>
    <p:extLst>
      <p:ext uri="{BB962C8B-B14F-4D97-AF65-F5344CB8AC3E}">
        <p14:creationId xmlns:p14="http://schemas.microsoft.com/office/powerpoint/2010/main" val="26809744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
            <a:extLst>
              <a:ext uri="{FF2B5EF4-FFF2-40B4-BE49-F238E27FC236}">
                <a16:creationId xmlns:a16="http://schemas.microsoft.com/office/drawing/2014/main" id="{75EEC8C1-833B-B228-2048-EDB5E936EAE7}"/>
              </a:ext>
            </a:extLst>
          </p:cNvPr>
          <p:cNvSpPr txBox="1"/>
          <p:nvPr/>
        </p:nvSpPr>
        <p:spPr>
          <a:xfrm>
            <a:off x="1830638" y="199382"/>
            <a:ext cx="5379334" cy="707886"/>
          </a:xfrm>
          <a:prstGeom prst="rect">
            <a:avLst/>
          </a:prstGeom>
          <a:noFill/>
          <a:effectLst>
            <a:reflection blurRad="6350" stA="50000" endA="300" endPos="38500" dist="50800" dir="5400000" sy="-100000" algn="bl" rotWithShape="0"/>
          </a:effectLst>
        </p:spPr>
        <p:txBody>
          <a:bodyPr>
            <a:spAutoFit/>
          </a:bodyPr>
          <a:lstStyle/>
          <a:p>
            <a:pPr eaLnBrk="1" fontAlgn="auto" hangingPunct="1">
              <a:spcBef>
                <a:spcPts val="0"/>
              </a:spcBef>
              <a:spcAft>
                <a:spcPts val="0"/>
              </a:spcAft>
              <a:defRPr/>
            </a:pPr>
            <a:r>
              <a:rPr lang="en-US" altLang="zh-CN" sz="4000" dirty="0">
                <a:solidFill>
                  <a:srgbClr val="1353A2"/>
                </a:solidFill>
                <a:latin typeface="微软雅黑" pitchFamily="34" charset="-122"/>
                <a:ea typeface="微软雅黑" pitchFamily="34" charset="-122"/>
              </a:rPr>
              <a:t>7</a:t>
            </a:r>
            <a:r>
              <a:rPr kumimoji="0" lang="en-US" altLang="zh-CN" sz="4000" dirty="0">
                <a:solidFill>
                  <a:srgbClr val="1353A2"/>
                </a:solidFill>
                <a:latin typeface="微软雅黑" pitchFamily="34" charset="-122"/>
                <a:ea typeface="微软雅黑" pitchFamily="34" charset="-122"/>
              </a:rPr>
              <a:t>.2 </a:t>
            </a:r>
            <a:r>
              <a:rPr kumimoji="0" lang="zh-CN" altLang="en-US" sz="4000" dirty="0">
                <a:solidFill>
                  <a:srgbClr val="1353A2"/>
                </a:solidFill>
                <a:latin typeface="微软雅黑" pitchFamily="34" charset="-122"/>
                <a:ea typeface="微软雅黑" pitchFamily="34" charset="-122"/>
              </a:rPr>
              <a:t>文件的读写方法</a:t>
            </a:r>
          </a:p>
        </p:txBody>
      </p:sp>
      <p:sp>
        <p:nvSpPr>
          <p:cNvPr id="6" name="Text Box 44"/>
          <p:cNvSpPr txBox="1">
            <a:spLocks noChangeArrowheads="1"/>
          </p:cNvSpPr>
          <p:nvPr/>
        </p:nvSpPr>
        <p:spPr bwMode="auto">
          <a:xfrm>
            <a:off x="1335337" y="2426345"/>
            <a:ext cx="9304087" cy="1689052"/>
          </a:xfrm>
          <a:prstGeom prst="rect">
            <a:avLst/>
          </a:prstGeom>
          <a:noFill/>
          <a:ln>
            <a:noFill/>
          </a:ln>
          <a:effectLst/>
          <a:extLst>
            <a:ext uri="{909E8E84-426E-40DD-AFC4-6F175D3DCCD1}">
              <a14:hiddenFill xmlns:a14="http://schemas.microsoft.com/office/drawing/2010/main">
                <a:solidFill>
                  <a:srgbClr val="FFFFFF">
                    <a:alpha val="30196"/>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indent="457200" defTabSz="720725" eaLnBrk="0" hangingPunct="0">
              <a:defRPr kumimoji="1" sz="2400">
                <a:solidFill>
                  <a:schemeClr val="tx1"/>
                </a:solidFill>
                <a:latin typeface="等线" charset="-122"/>
                <a:ea typeface="宋体" panose="02010600030101010101" pitchFamily="2" charset="-122"/>
              </a:defRPr>
            </a:lvl1pPr>
            <a:lvl2pPr marL="742950" indent="-285750" defTabSz="720725" eaLnBrk="0" hangingPunct="0">
              <a:defRPr kumimoji="1" sz="2400">
                <a:solidFill>
                  <a:schemeClr val="tx1"/>
                </a:solidFill>
                <a:latin typeface="等线" charset="-122"/>
                <a:ea typeface="宋体" panose="02010600030101010101" pitchFamily="2" charset="-122"/>
              </a:defRPr>
            </a:lvl2pPr>
            <a:lvl3pPr marL="1143000" indent="-228600" defTabSz="720725" eaLnBrk="0" hangingPunct="0">
              <a:defRPr kumimoji="1" sz="2400">
                <a:solidFill>
                  <a:schemeClr val="tx1"/>
                </a:solidFill>
                <a:latin typeface="等线" charset="-122"/>
                <a:ea typeface="宋体" panose="02010600030101010101" pitchFamily="2" charset="-122"/>
              </a:defRPr>
            </a:lvl3pPr>
            <a:lvl4pPr marL="1600200" indent="-228600" defTabSz="720725" eaLnBrk="0" hangingPunct="0">
              <a:defRPr kumimoji="1" sz="2400">
                <a:solidFill>
                  <a:schemeClr val="tx1"/>
                </a:solidFill>
                <a:latin typeface="等线" charset="-122"/>
                <a:ea typeface="宋体" panose="02010600030101010101" pitchFamily="2" charset="-122"/>
              </a:defRPr>
            </a:lvl4pPr>
            <a:lvl5pPr marL="2057400" indent="-228600" defTabSz="720725" eaLnBrk="0" hangingPunct="0">
              <a:defRPr kumimoji="1" sz="2400">
                <a:solidFill>
                  <a:schemeClr val="tx1"/>
                </a:solidFill>
                <a:latin typeface="等线" charset="-122"/>
                <a:ea typeface="宋体" panose="02010600030101010101" pitchFamily="2" charset="-122"/>
              </a:defRPr>
            </a:lvl5pPr>
            <a:lvl6pPr marL="2514600" indent="-228600" defTabSz="720725" eaLnBrk="0" fontAlgn="base" hangingPunct="0">
              <a:spcBef>
                <a:spcPct val="0"/>
              </a:spcBef>
              <a:spcAft>
                <a:spcPct val="0"/>
              </a:spcAft>
              <a:defRPr kumimoji="1" sz="2400">
                <a:solidFill>
                  <a:schemeClr val="tx1"/>
                </a:solidFill>
                <a:latin typeface="等线" charset="-122"/>
                <a:ea typeface="宋体" panose="02010600030101010101" pitchFamily="2" charset="-122"/>
              </a:defRPr>
            </a:lvl6pPr>
            <a:lvl7pPr marL="2971800" indent="-228600" defTabSz="720725" eaLnBrk="0" fontAlgn="base" hangingPunct="0">
              <a:spcBef>
                <a:spcPct val="0"/>
              </a:spcBef>
              <a:spcAft>
                <a:spcPct val="0"/>
              </a:spcAft>
              <a:defRPr kumimoji="1" sz="2400">
                <a:solidFill>
                  <a:schemeClr val="tx1"/>
                </a:solidFill>
                <a:latin typeface="等线" charset="-122"/>
                <a:ea typeface="宋体" panose="02010600030101010101" pitchFamily="2" charset="-122"/>
              </a:defRPr>
            </a:lvl7pPr>
            <a:lvl8pPr marL="3429000" indent="-228600" defTabSz="720725" eaLnBrk="0" fontAlgn="base" hangingPunct="0">
              <a:spcBef>
                <a:spcPct val="0"/>
              </a:spcBef>
              <a:spcAft>
                <a:spcPct val="0"/>
              </a:spcAft>
              <a:defRPr kumimoji="1" sz="2400">
                <a:solidFill>
                  <a:schemeClr val="tx1"/>
                </a:solidFill>
                <a:latin typeface="等线" charset="-122"/>
                <a:ea typeface="宋体" panose="02010600030101010101" pitchFamily="2" charset="-122"/>
              </a:defRPr>
            </a:lvl8pPr>
            <a:lvl9pPr marL="3886200" indent="-228600" defTabSz="720725" eaLnBrk="0" fontAlgn="base" hangingPunct="0">
              <a:spcBef>
                <a:spcPct val="0"/>
              </a:spcBef>
              <a:spcAft>
                <a:spcPct val="0"/>
              </a:spcAft>
              <a:defRPr kumimoji="1" sz="2400">
                <a:solidFill>
                  <a:schemeClr val="tx1"/>
                </a:solidFill>
                <a:latin typeface="等线" charset="-122"/>
                <a:ea typeface="宋体" panose="02010600030101010101" pitchFamily="2" charset="-122"/>
              </a:defRPr>
            </a:lvl9pPr>
          </a:lstStyle>
          <a:p>
            <a:pPr eaLnBrk="1" hangingPunct="1">
              <a:lnSpc>
                <a:spcPct val="150000"/>
              </a:lnSpc>
            </a:pPr>
            <a:r>
              <a:rPr lang="en-US" altLang="zh-CN" dirty="0">
                <a:latin typeface="微软雅黑" panose="020B0503020204020204" pitchFamily="34" charset="-122"/>
                <a:ea typeface="微软雅黑" panose="020B0503020204020204" pitchFamily="34" charset="-122"/>
              </a:rPr>
              <a:t>Python</a:t>
            </a:r>
            <a:r>
              <a:rPr lang="zh-CN" altLang="en-US" dirty="0">
                <a:latin typeface="微软雅黑" panose="020B0503020204020204" pitchFamily="34" charset="-122"/>
                <a:ea typeface="微软雅黑" panose="020B0503020204020204" pitchFamily="34" charset="-122"/>
              </a:rPr>
              <a:t>提供了一系列读写文件的方法，包括读取文件的</a:t>
            </a:r>
            <a:r>
              <a:rPr lang="en-US" altLang="zh-CN" dirty="0">
                <a:latin typeface="微软雅黑" panose="020B0503020204020204" pitchFamily="34" charset="-122"/>
                <a:ea typeface="微软雅黑" panose="020B0503020204020204" pitchFamily="34" charset="-122"/>
              </a:rPr>
              <a:t>read()</a:t>
            </a:r>
            <a:r>
              <a:rPr lang="zh-CN" altLang="en-US" dirty="0">
                <a:latin typeface="微软雅黑" panose="020B0503020204020204" pitchFamily="34" charset="-122"/>
                <a:ea typeface="微软雅黑" panose="020B0503020204020204" pitchFamily="34" charset="-122"/>
              </a:rPr>
              <a:t>、</a:t>
            </a:r>
            <a:r>
              <a:rPr lang="en-US" altLang="zh-CN" dirty="0" err="1">
                <a:latin typeface="微软雅黑" panose="020B0503020204020204" pitchFamily="34" charset="-122"/>
                <a:ea typeface="微软雅黑" panose="020B0503020204020204" pitchFamily="34" charset="-122"/>
              </a:rPr>
              <a:t>readline</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a:t>
            </a:r>
            <a:r>
              <a:rPr lang="en-US" altLang="zh-CN" dirty="0" err="1">
                <a:latin typeface="微软雅黑" panose="020B0503020204020204" pitchFamily="34" charset="-122"/>
                <a:ea typeface="微软雅黑" panose="020B0503020204020204" pitchFamily="34" charset="-122"/>
              </a:rPr>
              <a:t>readlines</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方法和写文件的</a:t>
            </a:r>
            <a:r>
              <a:rPr lang="en-US" altLang="zh-CN" dirty="0">
                <a:latin typeface="微软雅黑" panose="020B0503020204020204" pitchFamily="34" charset="-122"/>
                <a:ea typeface="微软雅黑" panose="020B0503020204020204" pitchFamily="34" charset="-122"/>
              </a:rPr>
              <a:t>write()</a:t>
            </a:r>
            <a:r>
              <a:rPr lang="zh-CN" altLang="en-US" dirty="0">
                <a:latin typeface="微软雅黑" panose="020B0503020204020204" pitchFamily="34" charset="-122"/>
                <a:ea typeface="微软雅黑" panose="020B0503020204020204" pitchFamily="34" charset="-122"/>
              </a:rPr>
              <a:t>、</a:t>
            </a:r>
            <a:r>
              <a:rPr lang="en-US" altLang="zh-CN" dirty="0" err="1">
                <a:latin typeface="微软雅黑" panose="020B0503020204020204" pitchFamily="34" charset="-122"/>
                <a:ea typeface="微软雅黑" panose="020B0503020204020204" pitchFamily="34" charset="-122"/>
              </a:rPr>
              <a:t>writelines</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方法，下面结合这些方法分别介绍如何读写文件。</a:t>
            </a:r>
          </a:p>
        </p:txBody>
      </p:sp>
    </p:spTree>
    <p:extLst>
      <p:ext uri="{BB962C8B-B14F-4D97-AF65-F5344CB8AC3E}">
        <p14:creationId xmlns:p14="http://schemas.microsoft.com/office/powerpoint/2010/main" val="32374681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
            <a:extLst>
              <a:ext uri="{FF2B5EF4-FFF2-40B4-BE49-F238E27FC236}">
                <a16:creationId xmlns:a16="http://schemas.microsoft.com/office/drawing/2014/main" id="{75EEC8C1-833B-B228-2048-EDB5E936EAE7}"/>
              </a:ext>
            </a:extLst>
          </p:cNvPr>
          <p:cNvSpPr txBox="1"/>
          <p:nvPr/>
        </p:nvSpPr>
        <p:spPr>
          <a:xfrm>
            <a:off x="1830638" y="199382"/>
            <a:ext cx="5379334" cy="707886"/>
          </a:xfrm>
          <a:prstGeom prst="rect">
            <a:avLst/>
          </a:prstGeom>
          <a:noFill/>
          <a:effectLst>
            <a:reflection blurRad="6350" stA="50000" endA="300" endPos="38500" dist="50800" dir="5400000" sy="-100000" algn="bl" rotWithShape="0"/>
          </a:effectLst>
        </p:spPr>
        <p:txBody>
          <a:bodyPr>
            <a:spAutoFit/>
          </a:bodyPr>
          <a:lstStyle/>
          <a:p>
            <a:pPr eaLnBrk="1" fontAlgn="auto" hangingPunct="1">
              <a:spcBef>
                <a:spcPts val="0"/>
              </a:spcBef>
              <a:spcAft>
                <a:spcPts val="0"/>
              </a:spcAft>
              <a:defRPr/>
            </a:pPr>
            <a:r>
              <a:rPr lang="en-US" altLang="zh-CN" sz="4000" dirty="0">
                <a:solidFill>
                  <a:srgbClr val="1353A2"/>
                </a:solidFill>
                <a:latin typeface="微软雅黑" pitchFamily="34" charset="-122"/>
                <a:ea typeface="微软雅黑" pitchFamily="34" charset="-122"/>
              </a:rPr>
              <a:t>7</a:t>
            </a:r>
            <a:r>
              <a:rPr kumimoji="0" lang="en-US" altLang="zh-CN" sz="4000" dirty="0">
                <a:solidFill>
                  <a:srgbClr val="1353A2"/>
                </a:solidFill>
                <a:latin typeface="微软雅黑" pitchFamily="34" charset="-122"/>
                <a:ea typeface="微软雅黑" pitchFamily="34" charset="-122"/>
              </a:rPr>
              <a:t>.2</a:t>
            </a:r>
            <a:r>
              <a:rPr lang="en-US" altLang="zh-CN" sz="4000" dirty="0">
                <a:solidFill>
                  <a:srgbClr val="1353A2"/>
                </a:solidFill>
                <a:latin typeface="微软雅黑" pitchFamily="34" charset="-122"/>
                <a:ea typeface="微软雅黑" pitchFamily="34" charset="-122"/>
              </a:rPr>
              <a:t>.1</a:t>
            </a:r>
            <a:r>
              <a:rPr kumimoji="0" lang="en-US" altLang="zh-CN" sz="4000" dirty="0">
                <a:solidFill>
                  <a:srgbClr val="1353A2"/>
                </a:solidFill>
                <a:latin typeface="微软雅黑" pitchFamily="34" charset="-122"/>
                <a:ea typeface="微软雅黑" pitchFamily="34" charset="-122"/>
              </a:rPr>
              <a:t> </a:t>
            </a:r>
            <a:r>
              <a:rPr lang="zh-CN" altLang="en-US" sz="4000" dirty="0">
                <a:solidFill>
                  <a:srgbClr val="1353A2"/>
                </a:solidFill>
                <a:latin typeface="微软雅黑" pitchFamily="34" charset="-122"/>
                <a:ea typeface="微软雅黑" pitchFamily="34" charset="-122"/>
              </a:rPr>
              <a:t>写文件</a:t>
            </a:r>
            <a:endParaRPr kumimoji="0" lang="zh-CN" altLang="en-US" sz="4000" dirty="0">
              <a:solidFill>
                <a:srgbClr val="1353A2"/>
              </a:solidFill>
              <a:latin typeface="微软雅黑" pitchFamily="34" charset="-122"/>
              <a:ea typeface="微软雅黑" pitchFamily="34" charset="-122"/>
            </a:endParaRPr>
          </a:p>
        </p:txBody>
      </p:sp>
      <p:sp>
        <p:nvSpPr>
          <p:cNvPr id="6" name="Text Box 44"/>
          <p:cNvSpPr txBox="1">
            <a:spLocks noChangeArrowheads="1"/>
          </p:cNvSpPr>
          <p:nvPr/>
        </p:nvSpPr>
        <p:spPr bwMode="auto">
          <a:xfrm>
            <a:off x="1040062" y="1492895"/>
            <a:ext cx="9304087" cy="2243050"/>
          </a:xfrm>
          <a:prstGeom prst="rect">
            <a:avLst/>
          </a:prstGeom>
          <a:noFill/>
          <a:ln>
            <a:noFill/>
          </a:ln>
          <a:effectLst/>
          <a:extLst>
            <a:ext uri="{909E8E84-426E-40DD-AFC4-6F175D3DCCD1}">
              <a14:hiddenFill xmlns:a14="http://schemas.microsoft.com/office/drawing/2010/main">
                <a:solidFill>
                  <a:srgbClr val="FFFFFF">
                    <a:alpha val="30196"/>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indent="457200" defTabSz="720725" eaLnBrk="0" hangingPunct="0">
              <a:defRPr kumimoji="1" sz="2400">
                <a:solidFill>
                  <a:schemeClr val="tx1"/>
                </a:solidFill>
                <a:latin typeface="等线" charset="-122"/>
                <a:ea typeface="宋体" panose="02010600030101010101" pitchFamily="2" charset="-122"/>
              </a:defRPr>
            </a:lvl1pPr>
            <a:lvl2pPr marL="742950" indent="-285750" defTabSz="720725" eaLnBrk="0" hangingPunct="0">
              <a:defRPr kumimoji="1" sz="2400">
                <a:solidFill>
                  <a:schemeClr val="tx1"/>
                </a:solidFill>
                <a:latin typeface="等线" charset="-122"/>
                <a:ea typeface="宋体" panose="02010600030101010101" pitchFamily="2" charset="-122"/>
              </a:defRPr>
            </a:lvl2pPr>
            <a:lvl3pPr marL="1143000" indent="-228600" defTabSz="720725" eaLnBrk="0" hangingPunct="0">
              <a:defRPr kumimoji="1" sz="2400">
                <a:solidFill>
                  <a:schemeClr val="tx1"/>
                </a:solidFill>
                <a:latin typeface="等线" charset="-122"/>
                <a:ea typeface="宋体" panose="02010600030101010101" pitchFamily="2" charset="-122"/>
              </a:defRPr>
            </a:lvl3pPr>
            <a:lvl4pPr marL="1600200" indent="-228600" defTabSz="720725" eaLnBrk="0" hangingPunct="0">
              <a:defRPr kumimoji="1" sz="2400">
                <a:solidFill>
                  <a:schemeClr val="tx1"/>
                </a:solidFill>
                <a:latin typeface="等线" charset="-122"/>
                <a:ea typeface="宋体" panose="02010600030101010101" pitchFamily="2" charset="-122"/>
              </a:defRPr>
            </a:lvl4pPr>
            <a:lvl5pPr marL="2057400" indent="-228600" defTabSz="720725" eaLnBrk="0" hangingPunct="0">
              <a:defRPr kumimoji="1" sz="2400">
                <a:solidFill>
                  <a:schemeClr val="tx1"/>
                </a:solidFill>
                <a:latin typeface="等线" charset="-122"/>
                <a:ea typeface="宋体" panose="02010600030101010101" pitchFamily="2" charset="-122"/>
              </a:defRPr>
            </a:lvl5pPr>
            <a:lvl6pPr marL="2514600" indent="-228600" defTabSz="720725" eaLnBrk="0" fontAlgn="base" hangingPunct="0">
              <a:spcBef>
                <a:spcPct val="0"/>
              </a:spcBef>
              <a:spcAft>
                <a:spcPct val="0"/>
              </a:spcAft>
              <a:defRPr kumimoji="1" sz="2400">
                <a:solidFill>
                  <a:schemeClr val="tx1"/>
                </a:solidFill>
                <a:latin typeface="等线" charset="-122"/>
                <a:ea typeface="宋体" panose="02010600030101010101" pitchFamily="2" charset="-122"/>
              </a:defRPr>
            </a:lvl6pPr>
            <a:lvl7pPr marL="2971800" indent="-228600" defTabSz="720725" eaLnBrk="0" fontAlgn="base" hangingPunct="0">
              <a:spcBef>
                <a:spcPct val="0"/>
              </a:spcBef>
              <a:spcAft>
                <a:spcPct val="0"/>
              </a:spcAft>
              <a:defRPr kumimoji="1" sz="2400">
                <a:solidFill>
                  <a:schemeClr val="tx1"/>
                </a:solidFill>
                <a:latin typeface="等线" charset="-122"/>
                <a:ea typeface="宋体" panose="02010600030101010101" pitchFamily="2" charset="-122"/>
              </a:defRPr>
            </a:lvl7pPr>
            <a:lvl8pPr marL="3429000" indent="-228600" defTabSz="720725" eaLnBrk="0" fontAlgn="base" hangingPunct="0">
              <a:spcBef>
                <a:spcPct val="0"/>
              </a:spcBef>
              <a:spcAft>
                <a:spcPct val="0"/>
              </a:spcAft>
              <a:defRPr kumimoji="1" sz="2400">
                <a:solidFill>
                  <a:schemeClr val="tx1"/>
                </a:solidFill>
                <a:latin typeface="等线" charset="-122"/>
                <a:ea typeface="宋体" panose="02010600030101010101" pitchFamily="2" charset="-122"/>
              </a:defRPr>
            </a:lvl8pPr>
            <a:lvl9pPr marL="3886200" indent="-228600" defTabSz="720725" eaLnBrk="0" fontAlgn="base" hangingPunct="0">
              <a:spcBef>
                <a:spcPct val="0"/>
              </a:spcBef>
              <a:spcAft>
                <a:spcPct val="0"/>
              </a:spcAft>
              <a:defRPr kumimoji="1" sz="2400">
                <a:solidFill>
                  <a:schemeClr val="tx1"/>
                </a:solidFill>
                <a:latin typeface="等线" charset="-122"/>
                <a:ea typeface="宋体" panose="02010600030101010101" pitchFamily="2" charset="-122"/>
              </a:defRPr>
            </a:lvl9pPr>
          </a:lstStyle>
          <a:p>
            <a:pPr eaLnBrk="1" hangingPunct="1">
              <a:lnSpc>
                <a:spcPct val="150000"/>
              </a:lnSpc>
            </a:pPr>
            <a:r>
              <a:rPr lang="en-US" altLang="zh-CN" dirty="0">
                <a:latin typeface="微软雅黑" panose="020B0503020204020204" pitchFamily="34" charset="-122"/>
                <a:ea typeface="微软雅黑" panose="020B0503020204020204" pitchFamily="34" charset="-122"/>
              </a:rPr>
              <a:t>write()</a:t>
            </a:r>
            <a:r>
              <a:rPr lang="zh-CN" altLang="en-US" dirty="0">
                <a:latin typeface="微软雅黑" panose="020B0503020204020204" pitchFamily="34" charset="-122"/>
                <a:ea typeface="微软雅黑" panose="020B0503020204020204" pitchFamily="34" charset="-122"/>
              </a:rPr>
              <a:t>方法可以将指定字符串写入文件，其语法格式如下：</a:t>
            </a:r>
          </a:p>
          <a:p>
            <a:pPr eaLnBrk="1" hangingPunct="1">
              <a:lnSpc>
                <a:spcPct val="150000"/>
              </a:lnSpc>
            </a:pPr>
            <a:r>
              <a:rPr lang="en-US" altLang="zh-CN" dirty="0">
                <a:latin typeface="微软雅黑" panose="020B0503020204020204" pitchFamily="34" charset="-122"/>
                <a:ea typeface="微软雅黑" panose="020B0503020204020204" pitchFamily="34" charset="-122"/>
              </a:rPr>
              <a:t>write(data)</a:t>
            </a:r>
          </a:p>
          <a:p>
            <a:pPr eaLnBrk="1" hangingPunct="1">
              <a:lnSpc>
                <a:spcPct val="150000"/>
              </a:lnSpc>
            </a:pPr>
            <a:r>
              <a:rPr lang="zh-CN" altLang="en-US" dirty="0">
                <a:latin typeface="微软雅黑" panose="020B0503020204020204" pitchFamily="34" charset="-122"/>
                <a:ea typeface="微软雅黑" panose="020B0503020204020204" pitchFamily="34" charset="-122"/>
              </a:rPr>
              <a:t>以上格式中的参数</a:t>
            </a:r>
            <a:r>
              <a:rPr lang="en-US" altLang="zh-CN" dirty="0">
                <a:latin typeface="微软雅黑" panose="020B0503020204020204" pitchFamily="34" charset="-122"/>
                <a:ea typeface="微软雅黑" panose="020B0503020204020204" pitchFamily="34" charset="-122"/>
              </a:rPr>
              <a:t>data</a:t>
            </a:r>
            <a:r>
              <a:rPr lang="zh-CN" altLang="en-US" dirty="0">
                <a:latin typeface="微软雅黑" panose="020B0503020204020204" pitchFamily="34" charset="-122"/>
                <a:ea typeface="微软雅黑" panose="020B0503020204020204" pitchFamily="34" charset="-122"/>
              </a:rPr>
              <a:t>表示要写入文件的数据，若数据写入成功，</a:t>
            </a:r>
            <a:r>
              <a:rPr lang="en-US" altLang="zh-CN" dirty="0">
                <a:latin typeface="微软雅黑" panose="020B0503020204020204" pitchFamily="34" charset="-122"/>
                <a:ea typeface="微软雅黑" panose="020B0503020204020204" pitchFamily="34" charset="-122"/>
              </a:rPr>
              <a:t>write()</a:t>
            </a:r>
            <a:r>
              <a:rPr lang="zh-CN" altLang="en-US" dirty="0">
                <a:latin typeface="微软雅黑" panose="020B0503020204020204" pitchFamily="34" charset="-122"/>
                <a:ea typeface="微软雅黑" panose="020B0503020204020204" pitchFamily="34" charset="-122"/>
              </a:rPr>
              <a:t>方法会返回本次写入文件的数据的字节数。</a:t>
            </a:r>
          </a:p>
        </p:txBody>
      </p:sp>
      <p:sp>
        <p:nvSpPr>
          <p:cNvPr id="2" name="矩形 1"/>
          <p:cNvSpPr/>
          <p:nvPr/>
        </p:nvSpPr>
        <p:spPr>
          <a:xfrm>
            <a:off x="1040062" y="3960763"/>
            <a:ext cx="6096000" cy="2308324"/>
          </a:xfrm>
          <a:prstGeom prst="rect">
            <a:avLst/>
          </a:prstGeom>
        </p:spPr>
        <p:txBody>
          <a:bodyPr>
            <a:spAutoFit/>
          </a:bodyPr>
          <a:lstStyle/>
          <a:p>
            <a:r>
              <a:rPr lang="en-US" altLang="zh-CN" dirty="0"/>
              <a:t>file = open('output.txt', 'w')</a:t>
            </a:r>
          </a:p>
          <a:p>
            <a:endParaRPr lang="en-US" altLang="zh-CN" dirty="0"/>
          </a:p>
          <a:p>
            <a:r>
              <a:rPr lang="en-US" altLang="zh-CN" dirty="0"/>
              <a:t># </a:t>
            </a:r>
            <a:r>
              <a:rPr lang="zh-CN" altLang="en-US" dirty="0"/>
              <a:t>写入内容</a:t>
            </a:r>
          </a:p>
          <a:p>
            <a:r>
              <a:rPr lang="en-US" altLang="zh-CN" dirty="0" err="1"/>
              <a:t>file.write</a:t>
            </a:r>
            <a:r>
              <a:rPr lang="en-US" altLang="zh-CN" dirty="0"/>
              <a:t>('Hello, World!\n')</a:t>
            </a:r>
          </a:p>
          <a:p>
            <a:r>
              <a:rPr lang="en-US" altLang="zh-CN" dirty="0" err="1"/>
              <a:t>file.write</a:t>
            </a:r>
            <a:r>
              <a:rPr lang="en-US" altLang="zh-CN" dirty="0"/>
              <a:t>('Python </a:t>
            </a:r>
            <a:r>
              <a:rPr lang="zh-CN" altLang="en-US" dirty="0"/>
              <a:t>文件操作基础示例。</a:t>
            </a:r>
            <a:r>
              <a:rPr lang="en-US" altLang="zh-CN" dirty="0"/>
              <a:t>\n')</a:t>
            </a:r>
          </a:p>
          <a:p>
            <a:endParaRPr lang="en-US" altLang="zh-CN" dirty="0"/>
          </a:p>
          <a:p>
            <a:r>
              <a:rPr lang="en-US" altLang="zh-CN" dirty="0"/>
              <a:t># </a:t>
            </a:r>
            <a:r>
              <a:rPr lang="zh-CN" altLang="en-US" dirty="0"/>
              <a:t>关闭文件</a:t>
            </a:r>
          </a:p>
          <a:p>
            <a:r>
              <a:rPr lang="en-US" altLang="zh-CN" dirty="0" err="1"/>
              <a:t>file.close</a:t>
            </a:r>
            <a:r>
              <a:rPr lang="en-US" altLang="zh-CN" dirty="0"/>
              <a:t>()</a:t>
            </a:r>
          </a:p>
        </p:txBody>
      </p:sp>
      <p:sp>
        <p:nvSpPr>
          <p:cNvPr id="3" name="矩形 2"/>
          <p:cNvSpPr/>
          <p:nvPr/>
        </p:nvSpPr>
        <p:spPr>
          <a:xfrm>
            <a:off x="6096000" y="4384324"/>
            <a:ext cx="5543550" cy="1200329"/>
          </a:xfrm>
          <a:prstGeom prst="rect">
            <a:avLst/>
          </a:prstGeom>
        </p:spPr>
        <p:txBody>
          <a:bodyPr wrap="square">
            <a:spAutoFit/>
          </a:bodyPr>
          <a:lstStyle/>
          <a:p>
            <a:r>
              <a:rPr lang="zh-CN" altLang="zh-CN" dirty="0">
                <a:solidFill>
                  <a:srgbClr val="00B0F0"/>
                </a:solidFill>
              </a:rPr>
              <a:t>使用写入模式</a:t>
            </a:r>
            <a:r>
              <a:rPr lang="en-US" altLang="zh-CN" dirty="0">
                <a:solidFill>
                  <a:srgbClr val="00B0F0"/>
                </a:solidFill>
              </a:rPr>
              <a:t>'w'</a:t>
            </a:r>
            <a:r>
              <a:rPr lang="zh-CN" altLang="zh-CN" dirty="0">
                <a:solidFill>
                  <a:srgbClr val="00B0F0"/>
                </a:solidFill>
              </a:rPr>
              <a:t>可以写入文件。如果文件不存在，</a:t>
            </a:r>
            <a:r>
              <a:rPr lang="en-US" altLang="zh-CN" dirty="0">
                <a:solidFill>
                  <a:srgbClr val="00B0F0"/>
                </a:solidFill>
              </a:rPr>
              <a:t>Python</a:t>
            </a:r>
            <a:r>
              <a:rPr lang="zh-CN" altLang="zh-CN" dirty="0">
                <a:solidFill>
                  <a:srgbClr val="00B0F0"/>
                </a:solidFill>
              </a:rPr>
              <a:t>会自动创建文件；如果文件存在，写入模式会清空文件内容，也可以使用追加</a:t>
            </a:r>
            <a:r>
              <a:rPr lang="en-US" altLang="zh-CN" dirty="0">
                <a:solidFill>
                  <a:srgbClr val="00B0F0"/>
                </a:solidFill>
              </a:rPr>
              <a:t>(a)</a:t>
            </a:r>
            <a:r>
              <a:rPr lang="zh-CN" altLang="zh-CN" dirty="0">
                <a:solidFill>
                  <a:srgbClr val="00B0F0"/>
                </a:solidFill>
              </a:rPr>
              <a:t>模式写入文件内容。</a:t>
            </a:r>
          </a:p>
        </p:txBody>
      </p:sp>
    </p:spTree>
    <p:extLst>
      <p:ext uri="{BB962C8B-B14F-4D97-AF65-F5344CB8AC3E}">
        <p14:creationId xmlns:p14="http://schemas.microsoft.com/office/powerpoint/2010/main" val="26535232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
            <a:extLst>
              <a:ext uri="{FF2B5EF4-FFF2-40B4-BE49-F238E27FC236}">
                <a16:creationId xmlns:a16="http://schemas.microsoft.com/office/drawing/2014/main" id="{75EEC8C1-833B-B228-2048-EDB5E936EAE7}"/>
              </a:ext>
            </a:extLst>
          </p:cNvPr>
          <p:cNvSpPr txBox="1"/>
          <p:nvPr/>
        </p:nvSpPr>
        <p:spPr>
          <a:xfrm>
            <a:off x="1830638" y="199382"/>
            <a:ext cx="5379334" cy="707886"/>
          </a:xfrm>
          <a:prstGeom prst="rect">
            <a:avLst/>
          </a:prstGeom>
          <a:noFill/>
          <a:effectLst>
            <a:reflection blurRad="6350" stA="50000" endA="300" endPos="38500" dist="50800" dir="5400000" sy="-100000" algn="bl" rotWithShape="0"/>
          </a:effectLst>
        </p:spPr>
        <p:txBody>
          <a:bodyPr>
            <a:spAutoFit/>
          </a:bodyPr>
          <a:lstStyle/>
          <a:p>
            <a:pPr eaLnBrk="1" fontAlgn="auto" hangingPunct="1">
              <a:spcBef>
                <a:spcPts val="0"/>
              </a:spcBef>
              <a:spcAft>
                <a:spcPts val="0"/>
              </a:spcAft>
              <a:defRPr/>
            </a:pPr>
            <a:r>
              <a:rPr lang="en-US" altLang="zh-CN" sz="4000" dirty="0">
                <a:solidFill>
                  <a:srgbClr val="1353A2"/>
                </a:solidFill>
                <a:latin typeface="微软雅黑" pitchFamily="34" charset="-122"/>
                <a:ea typeface="微软雅黑" pitchFamily="34" charset="-122"/>
              </a:rPr>
              <a:t>7</a:t>
            </a:r>
            <a:r>
              <a:rPr kumimoji="0" lang="en-US" altLang="zh-CN" sz="4000" dirty="0">
                <a:solidFill>
                  <a:srgbClr val="1353A2"/>
                </a:solidFill>
                <a:latin typeface="微软雅黑" pitchFamily="34" charset="-122"/>
                <a:ea typeface="微软雅黑" pitchFamily="34" charset="-122"/>
              </a:rPr>
              <a:t>.2</a:t>
            </a:r>
            <a:r>
              <a:rPr lang="en-US" altLang="zh-CN" sz="4000" dirty="0">
                <a:solidFill>
                  <a:srgbClr val="1353A2"/>
                </a:solidFill>
                <a:latin typeface="微软雅黑" pitchFamily="34" charset="-122"/>
                <a:ea typeface="微软雅黑" pitchFamily="34" charset="-122"/>
              </a:rPr>
              <a:t>.2</a:t>
            </a:r>
            <a:r>
              <a:rPr kumimoji="0" lang="en-US" altLang="zh-CN" sz="4000" dirty="0">
                <a:solidFill>
                  <a:srgbClr val="1353A2"/>
                </a:solidFill>
                <a:latin typeface="微软雅黑" pitchFamily="34" charset="-122"/>
                <a:ea typeface="微软雅黑" pitchFamily="34" charset="-122"/>
              </a:rPr>
              <a:t> </a:t>
            </a:r>
            <a:r>
              <a:rPr lang="zh-CN" altLang="en-US" sz="4000" dirty="0">
                <a:solidFill>
                  <a:srgbClr val="1353A2"/>
                </a:solidFill>
                <a:latin typeface="微软雅黑" pitchFamily="34" charset="-122"/>
                <a:ea typeface="微软雅黑" pitchFamily="34" charset="-122"/>
              </a:rPr>
              <a:t>读文件</a:t>
            </a:r>
            <a:endParaRPr kumimoji="0" lang="zh-CN" altLang="en-US" sz="4000" dirty="0">
              <a:solidFill>
                <a:srgbClr val="1353A2"/>
              </a:solidFill>
              <a:latin typeface="微软雅黑" pitchFamily="34" charset="-122"/>
              <a:ea typeface="微软雅黑" pitchFamily="34" charset="-122"/>
            </a:endParaRPr>
          </a:p>
        </p:txBody>
      </p:sp>
      <p:sp>
        <p:nvSpPr>
          <p:cNvPr id="2" name="矩形 1"/>
          <p:cNvSpPr/>
          <p:nvPr/>
        </p:nvSpPr>
        <p:spPr>
          <a:xfrm>
            <a:off x="1744912" y="1755339"/>
            <a:ext cx="9056437" cy="499624"/>
          </a:xfrm>
          <a:prstGeom prst="rect">
            <a:avLst/>
          </a:prstGeom>
        </p:spPr>
        <p:txBody>
          <a:bodyPr wrap="square">
            <a:spAutoFit/>
          </a:bodyPr>
          <a:lstStyle/>
          <a:p>
            <a:pPr indent="457200">
              <a:lnSpc>
                <a:spcPct val="150000"/>
              </a:lnSpc>
            </a:pPr>
            <a:endParaRPr kumimoji="1"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 name="TextBox 2"/>
          <p:cNvSpPr txBox="1">
            <a:spLocks noChangeArrowheads="1"/>
          </p:cNvSpPr>
          <p:nvPr/>
        </p:nvSpPr>
        <p:spPr bwMode="auto">
          <a:xfrm>
            <a:off x="723328" y="1270972"/>
            <a:ext cx="758023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2800" b="1" dirty="0">
                <a:solidFill>
                  <a:srgbClr val="0070C0"/>
                </a:solidFill>
                <a:latin typeface="微软雅黑" panose="020B0503020204020204" pitchFamily="34" charset="-122"/>
                <a:ea typeface="微软雅黑" panose="020B0503020204020204" pitchFamily="34" charset="-122"/>
              </a:rPr>
              <a:t>1.</a:t>
            </a:r>
            <a:r>
              <a:rPr lang="zh-CN" altLang="en-US" sz="2800" b="1" dirty="0">
                <a:solidFill>
                  <a:srgbClr val="0070C0"/>
                </a:solidFill>
                <a:latin typeface="微软雅黑" panose="020B0503020204020204" pitchFamily="34" charset="-122"/>
                <a:ea typeface="微软雅黑" panose="020B0503020204020204" pitchFamily="34" charset="-122"/>
              </a:rPr>
              <a:t>读取文件</a:t>
            </a:r>
            <a:r>
              <a:rPr lang="en-US" altLang="zh-CN" sz="2800" b="1" dirty="0">
                <a:solidFill>
                  <a:srgbClr val="0070C0"/>
                </a:solidFill>
                <a:latin typeface="微软雅黑" panose="020B0503020204020204" pitchFamily="34" charset="-122"/>
                <a:ea typeface="微软雅黑" panose="020B0503020204020204" pitchFamily="34" charset="-122"/>
              </a:rPr>
              <a:t>——read()</a:t>
            </a:r>
            <a:r>
              <a:rPr lang="zh-CN" altLang="en-US" sz="2800" b="1" dirty="0">
                <a:solidFill>
                  <a:srgbClr val="0070C0"/>
                </a:solidFill>
                <a:latin typeface="微软雅黑" panose="020B0503020204020204" pitchFamily="34" charset="-122"/>
                <a:ea typeface="微软雅黑" panose="020B0503020204020204" pitchFamily="34" charset="-122"/>
              </a:rPr>
              <a:t>方法</a:t>
            </a:r>
          </a:p>
        </p:txBody>
      </p:sp>
      <p:sp>
        <p:nvSpPr>
          <p:cNvPr id="6" name="矩形 5"/>
          <p:cNvSpPr/>
          <p:nvPr/>
        </p:nvSpPr>
        <p:spPr>
          <a:xfrm>
            <a:off x="509667" y="2017429"/>
            <a:ext cx="11022689" cy="58105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indent="457200">
              <a:lnSpc>
                <a:spcPct val="150000"/>
              </a:lnSpc>
            </a:pPr>
            <a:r>
              <a:rPr lang="zh-CN" altLang="en-US" sz="2400" dirty="0">
                <a:solidFill>
                  <a:schemeClr val="bg1">
                    <a:lumMod val="50000"/>
                  </a:schemeClr>
                </a:solidFill>
                <a:latin typeface="微软雅黑" panose="020B0503020204020204" pitchFamily="34" charset="-122"/>
                <a:ea typeface="微软雅黑" panose="020B0503020204020204" pitchFamily="34" charset="-122"/>
              </a:rPr>
              <a:t>使用</a:t>
            </a:r>
            <a:r>
              <a:rPr lang="en-US" altLang="zh-CN" sz="2400" dirty="0">
                <a:solidFill>
                  <a:schemeClr val="bg1">
                    <a:lumMod val="50000"/>
                  </a:schemeClr>
                </a:solidFill>
                <a:latin typeface="微软雅黑" panose="020B0503020204020204" pitchFamily="34" charset="-122"/>
                <a:ea typeface="微软雅黑" panose="020B0503020204020204" pitchFamily="34" charset="-122"/>
              </a:rPr>
              <a:t>read()</a:t>
            </a:r>
            <a:r>
              <a:rPr lang="zh-CN" altLang="en-US" sz="2400" dirty="0">
                <a:solidFill>
                  <a:schemeClr val="bg1">
                    <a:lumMod val="50000"/>
                  </a:schemeClr>
                </a:solidFill>
                <a:latin typeface="微软雅黑" panose="020B0503020204020204" pitchFamily="34" charset="-122"/>
                <a:ea typeface="微软雅黑" panose="020B0503020204020204" pitchFamily="34" charset="-122"/>
              </a:rPr>
              <a:t>方法可以一次性读取整个文件的内容</a:t>
            </a:r>
            <a:endParaRPr lang="zh-CN" altLang="zh-CN" sz="2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723328" y="3217758"/>
            <a:ext cx="10595366" cy="3000821"/>
            <a:chOff x="823721" y="3070237"/>
            <a:chExt cx="5591187" cy="3000821"/>
          </a:xfrm>
        </p:grpSpPr>
        <p:sp>
          <p:nvSpPr>
            <p:cNvPr id="8" name="矩形 7"/>
            <p:cNvSpPr/>
            <p:nvPr/>
          </p:nvSpPr>
          <p:spPr>
            <a:xfrm>
              <a:off x="823721" y="3070237"/>
              <a:ext cx="5591187" cy="3000821"/>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 </a:t>
              </a:r>
              <a:r>
                <a:rPr lang="zh-CN" altLang="en-US" kern="100" dirty="0">
                  <a:solidFill>
                    <a:srgbClr val="1353A2"/>
                  </a:solidFill>
                  <a:latin typeface="微软雅黑" panose="020B0503020204020204" pitchFamily="34" charset="-122"/>
                  <a:ea typeface="微软雅黑" panose="020B0503020204020204" pitchFamily="34" charset="-122"/>
                </a:rPr>
                <a:t>打开文件（如果不存在会抛出异常）</a:t>
              </a:r>
            </a:p>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file = open("example.txt", "r")</a:t>
              </a:r>
            </a:p>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 </a:t>
              </a:r>
              <a:r>
                <a:rPr lang="zh-CN" altLang="en-US" kern="100" dirty="0">
                  <a:solidFill>
                    <a:srgbClr val="1353A2"/>
                  </a:solidFill>
                  <a:latin typeface="微软雅黑" panose="020B0503020204020204" pitchFamily="34" charset="-122"/>
                  <a:ea typeface="微软雅黑" panose="020B0503020204020204" pitchFamily="34" charset="-122"/>
                </a:rPr>
                <a:t>读取文件内容</a:t>
              </a:r>
            </a:p>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content = </a:t>
              </a:r>
              <a:r>
                <a:rPr lang="en-US" altLang="zh-CN" kern="100" dirty="0" err="1">
                  <a:solidFill>
                    <a:srgbClr val="1353A2"/>
                  </a:solidFill>
                  <a:latin typeface="微软雅黑" panose="020B0503020204020204" pitchFamily="34" charset="-122"/>
                  <a:ea typeface="微软雅黑" panose="020B0503020204020204" pitchFamily="34" charset="-122"/>
                </a:rPr>
                <a:t>file.read</a:t>
              </a:r>
              <a:r>
                <a:rPr lang="en-US" altLang="zh-CN" kern="100" dirty="0">
                  <a:solidFill>
                    <a:srgbClr val="1353A2"/>
                  </a:solidFill>
                  <a:latin typeface="微软雅黑" panose="020B0503020204020204" pitchFamily="34" charset="-122"/>
                  <a:ea typeface="微软雅黑" panose="020B0503020204020204" pitchFamily="34" charset="-122"/>
                </a:rPr>
                <a:t>()</a:t>
              </a:r>
            </a:p>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print(content)</a:t>
              </a:r>
            </a:p>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 </a:t>
              </a:r>
              <a:r>
                <a:rPr lang="zh-CN" altLang="en-US" kern="100" dirty="0">
                  <a:solidFill>
                    <a:srgbClr val="1353A2"/>
                  </a:solidFill>
                  <a:latin typeface="微软雅黑" panose="020B0503020204020204" pitchFamily="34" charset="-122"/>
                  <a:ea typeface="微软雅黑" panose="020B0503020204020204" pitchFamily="34" charset="-122"/>
                </a:rPr>
                <a:t>关闭文件</a:t>
              </a:r>
            </a:p>
            <a:p>
              <a:pPr>
                <a:lnSpc>
                  <a:spcPct val="150000"/>
                </a:lnSpc>
              </a:pPr>
              <a:r>
                <a:rPr lang="en-US" altLang="zh-CN" kern="100" dirty="0" err="1">
                  <a:solidFill>
                    <a:srgbClr val="1353A2"/>
                  </a:solidFill>
                  <a:latin typeface="微软雅黑" panose="020B0503020204020204" pitchFamily="34" charset="-122"/>
                  <a:ea typeface="微软雅黑" panose="020B0503020204020204" pitchFamily="34" charset="-122"/>
                </a:rPr>
                <a:t>file.close</a:t>
              </a:r>
              <a:r>
                <a:rPr lang="en-US" altLang="zh-CN" kern="100" dirty="0">
                  <a:solidFill>
                    <a:srgbClr val="1353A2"/>
                  </a:solidFill>
                  <a:latin typeface="微软雅黑" panose="020B0503020204020204" pitchFamily="34" charset="-122"/>
                  <a:ea typeface="微软雅黑" panose="020B0503020204020204" pitchFamily="34" charset="-122"/>
                </a:rPr>
                <a:t>()</a:t>
              </a:r>
            </a:p>
          </p:txBody>
        </p:sp>
        <p:sp>
          <p:nvSpPr>
            <p:cNvPr id="9" name="矩形 8"/>
            <p:cNvSpPr/>
            <p:nvPr/>
          </p:nvSpPr>
          <p:spPr>
            <a:xfrm>
              <a:off x="5968388" y="3124829"/>
              <a:ext cx="446520" cy="437203"/>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示例</a:t>
              </a:r>
            </a:p>
          </p:txBody>
        </p:sp>
      </p:grpSp>
    </p:spTree>
    <p:extLst>
      <p:ext uri="{BB962C8B-B14F-4D97-AF65-F5344CB8AC3E}">
        <p14:creationId xmlns:p14="http://schemas.microsoft.com/office/powerpoint/2010/main" val="37298799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
            <a:extLst>
              <a:ext uri="{FF2B5EF4-FFF2-40B4-BE49-F238E27FC236}">
                <a16:creationId xmlns:a16="http://schemas.microsoft.com/office/drawing/2014/main" id="{75EEC8C1-833B-B228-2048-EDB5E936EAE7}"/>
              </a:ext>
            </a:extLst>
          </p:cNvPr>
          <p:cNvSpPr txBox="1"/>
          <p:nvPr/>
        </p:nvSpPr>
        <p:spPr>
          <a:xfrm>
            <a:off x="1830638" y="199382"/>
            <a:ext cx="5379334" cy="707886"/>
          </a:xfrm>
          <a:prstGeom prst="rect">
            <a:avLst/>
          </a:prstGeom>
          <a:noFill/>
          <a:effectLst>
            <a:reflection blurRad="6350" stA="50000" endA="300" endPos="38500" dist="50800" dir="5400000" sy="-100000" algn="bl" rotWithShape="0"/>
          </a:effectLst>
        </p:spPr>
        <p:txBody>
          <a:bodyPr>
            <a:spAutoFit/>
          </a:bodyPr>
          <a:lstStyle/>
          <a:p>
            <a:pPr eaLnBrk="1" fontAlgn="auto" hangingPunct="1">
              <a:spcBef>
                <a:spcPts val="0"/>
              </a:spcBef>
              <a:spcAft>
                <a:spcPts val="0"/>
              </a:spcAft>
              <a:defRPr/>
            </a:pPr>
            <a:r>
              <a:rPr lang="en-US" altLang="zh-CN" sz="4000" dirty="0">
                <a:solidFill>
                  <a:srgbClr val="1353A2"/>
                </a:solidFill>
                <a:latin typeface="微软雅黑" pitchFamily="34" charset="-122"/>
                <a:ea typeface="微软雅黑" pitchFamily="34" charset="-122"/>
              </a:rPr>
              <a:t>7</a:t>
            </a:r>
            <a:r>
              <a:rPr kumimoji="0" lang="en-US" altLang="zh-CN" sz="4000" dirty="0">
                <a:solidFill>
                  <a:srgbClr val="1353A2"/>
                </a:solidFill>
                <a:latin typeface="微软雅黑" pitchFamily="34" charset="-122"/>
                <a:ea typeface="微软雅黑" pitchFamily="34" charset="-122"/>
              </a:rPr>
              <a:t>.2</a:t>
            </a:r>
            <a:r>
              <a:rPr lang="en-US" altLang="zh-CN" sz="4000" dirty="0">
                <a:solidFill>
                  <a:srgbClr val="1353A2"/>
                </a:solidFill>
                <a:latin typeface="微软雅黑" pitchFamily="34" charset="-122"/>
                <a:ea typeface="微软雅黑" pitchFamily="34" charset="-122"/>
              </a:rPr>
              <a:t>.2</a:t>
            </a:r>
            <a:r>
              <a:rPr kumimoji="0" lang="en-US" altLang="zh-CN" sz="4000" dirty="0">
                <a:solidFill>
                  <a:srgbClr val="1353A2"/>
                </a:solidFill>
                <a:latin typeface="微软雅黑" pitchFamily="34" charset="-122"/>
                <a:ea typeface="微软雅黑" pitchFamily="34" charset="-122"/>
              </a:rPr>
              <a:t> </a:t>
            </a:r>
            <a:r>
              <a:rPr lang="zh-CN" altLang="en-US" sz="4000" dirty="0">
                <a:solidFill>
                  <a:srgbClr val="1353A2"/>
                </a:solidFill>
                <a:latin typeface="微软雅黑" pitchFamily="34" charset="-122"/>
                <a:ea typeface="微软雅黑" pitchFamily="34" charset="-122"/>
              </a:rPr>
              <a:t>读文件</a:t>
            </a:r>
            <a:endParaRPr kumimoji="0" lang="zh-CN" altLang="en-US" sz="4000" dirty="0">
              <a:solidFill>
                <a:srgbClr val="1353A2"/>
              </a:solidFill>
              <a:latin typeface="微软雅黑" pitchFamily="34" charset="-122"/>
              <a:ea typeface="微软雅黑" pitchFamily="34" charset="-122"/>
            </a:endParaRPr>
          </a:p>
        </p:txBody>
      </p:sp>
      <p:sp>
        <p:nvSpPr>
          <p:cNvPr id="2" name="矩形 1"/>
          <p:cNvSpPr/>
          <p:nvPr/>
        </p:nvSpPr>
        <p:spPr>
          <a:xfrm>
            <a:off x="1744912" y="1755339"/>
            <a:ext cx="9056437" cy="499624"/>
          </a:xfrm>
          <a:prstGeom prst="rect">
            <a:avLst/>
          </a:prstGeom>
        </p:spPr>
        <p:txBody>
          <a:bodyPr wrap="square">
            <a:spAutoFit/>
          </a:bodyPr>
          <a:lstStyle/>
          <a:p>
            <a:pPr indent="457200">
              <a:lnSpc>
                <a:spcPct val="150000"/>
              </a:lnSpc>
            </a:pPr>
            <a:endParaRPr kumimoji="1"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 name="TextBox 2"/>
          <p:cNvSpPr txBox="1">
            <a:spLocks noChangeArrowheads="1"/>
          </p:cNvSpPr>
          <p:nvPr/>
        </p:nvSpPr>
        <p:spPr bwMode="auto">
          <a:xfrm>
            <a:off x="723328" y="1270972"/>
            <a:ext cx="7580231" cy="662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2800" b="1" dirty="0">
                <a:solidFill>
                  <a:srgbClr val="0070C0"/>
                </a:solidFill>
                <a:latin typeface="微软雅黑" panose="020B0503020204020204" pitchFamily="34" charset="-122"/>
                <a:ea typeface="微软雅黑" panose="020B0503020204020204" pitchFamily="34" charset="-122"/>
              </a:rPr>
              <a:t>2.	</a:t>
            </a:r>
            <a:r>
              <a:rPr lang="en-US" altLang="zh-CN" sz="2800" b="1" dirty="0" err="1">
                <a:solidFill>
                  <a:srgbClr val="0070C0"/>
                </a:solidFill>
                <a:latin typeface="微软雅黑" panose="020B0503020204020204" pitchFamily="34" charset="-122"/>
                <a:ea typeface="微软雅黑" panose="020B0503020204020204" pitchFamily="34" charset="-122"/>
              </a:rPr>
              <a:t>readline</a:t>
            </a:r>
            <a:r>
              <a:rPr lang="en-US" altLang="zh-CN" sz="2800" b="1" dirty="0">
                <a:solidFill>
                  <a:srgbClr val="0070C0"/>
                </a:solidFill>
                <a:latin typeface="微软雅黑" panose="020B0503020204020204" pitchFamily="34" charset="-122"/>
                <a:ea typeface="微软雅黑" panose="020B0503020204020204" pitchFamily="34" charset="-122"/>
              </a:rPr>
              <a:t>()</a:t>
            </a:r>
            <a:r>
              <a:rPr lang="zh-CN" altLang="en-US" sz="2800" b="1" dirty="0">
                <a:solidFill>
                  <a:srgbClr val="0070C0"/>
                </a:solidFill>
                <a:latin typeface="微软雅黑" panose="020B0503020204020204" pitchFamily="34" charset="-122"/>
                <a:ea typeface="微软雅黑" panose="020B0503020204020204" pitchFamily="34" charset="-122"/>
              </a:rPr>
              <a:t>方法</a:t>
            </a:r>
          </a:p>
        </p:txBody>
      </p:sp>
      <p:sp>
        <p:nvSpPr>
          <p:cNvPr id="6" name="矩形 5"/>
          <p:cNvSpPr/>
          <p:nvPr/>
        </p:nvSpPr>
        <p:spPr>
          <a:xfrm>
            <a:off x="509667" y="2017429"/>
            <a:ext cx="11022689" cy="58105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indent="457200">
              <a:lnSpc>
                <a:spcPct val="150000"/>
              </a:lnSpc>
            </a:pPr>
            <a:r>
              <a:rPr lang="zh-CN" altLang="en-US" sz="2400" dirty="0">
                <a:solidFill>
                  <a:schemeClr val="bg1">
                    <a:lumMod val="50000"/>
                  </a:schemeClr>
                </a:solidFill>
                <a:latin typeface="微软雅黑" panose="020B0503020204020204" pitchFamily="34" charset="-122"/>
                <a:ea typeface="微软雅黑" panose="020B0503020204020204" pitchFamily="34" charset="-122"/>
              </a:rPr>
              <a:t>若想逐行读取文件的内容，可以使用</a:t>
            </a:r>
            <a:r>
              <a:rPr lang="en-US" altLang="zh-CN" sz="2400" dirty="0" err="1">
                <a:solidFill>
                  <a:schemeClr val="bg1">
                    <a:lumMod val="50000"/>
                  </a:schemeClr>
                </a:solidFill>
                <a:latin typeface="微软雅黑" panose="020B0503020204020204" pitchFamily="34" charset="-122"/>
                <a:ea typeface="微软雅黑" panose="020B0503020204020204" pitchFamily="34" charset="-122"/>
              </a:rPr>
              <a:t>readline</a:t>
            </a:r>
            <a:r>
              <a:rPr lang="en-US" altLang="zh-CN" sz="2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2400" dirty="0">
                <a:solidFill>
                  <a:schemeClr val="bg1">
                    <a:lumMod val="50000"/>
                  </a:schemeClr>
                </a:solidFill>
                <a:latin typeface="微软雅黑" panose="020B0503020204020204" pitchFamily="34" charset="-122"/>
                <a:ea typeface="微软雅黑" panose="020B0503020204020204" pitchFamily="34" charset="-122"/>
              </a:rPr>
              <a:t>方法</a:t>
            </a:r>
            <a:endParaRPr lang="zh-CN" altLang="zh-CN" sz="2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809053" y="2703408"/>
            <a:ext cx="10595366" cy="2585323"/>
            <a:chOff x="868958" y="2555887"/>
            <a:chExt cx="5591187" cy="2585323"/>
          </a:xfrm>
        </p:grpSpPr>
        <p:sp>
          <p:nvSpPr>
            <p:cNvPr id="8" name="矩形 7"/>
            <p:cNvSpPr/>
            <p:nvPr/>
          </p:nvSpPr>
          <p:spPr>
            <a:xfrm>
              <a:off x="868958" y="2555887"/>
              <a:ext cx="5591187" cy="2585323"/>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 </a:t>
              </a:r>
              <a:r>
                <a:rPr lang="zh-CN" altLang="en-US" kern="100" dirty="0">
                  <a:solidFill>
                    <a:srgbClr val="1353A2"/>
                  </a:solidFill>
                  <a:latin typeface="微软雅黑" panose="020B0503020204020204" pitchFamily="34" charset="-122"/>
                  <a:ea typeface="微软雅黑" panose="020B0503020204020204" pitchFamily="34" charset="-122"/>
                </a:rPr>
                <a:t>打开文件</a:t>
              </a:r>
            </a:p>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with open('example.txt', 'r') as file:</a:t>
              </a:r>
            </a:p>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    line = </a:t>
              </a:r>
              <a:r>
                <a:rPr lang="en-US" altLang="zh-CN" kern="100" dirty="0" err="1">
                  <a:solidFill>
                    <a:srgbClr val="1353A2"/>
                  </a:solidFill>
                  <a:latin typeface="微软雅黑" panose="020B0503020204020204" pitchFamily="34" charset="-122"/>
                  <a:ea typeface="微软雅黑" panose="020B0503020204020204" pitchFamily="34" charset="-122"/>
                </a:rPr>
                <a:t>file.readline</a:t>
              </a:r>
              <a:r>
                <a:rPr lang="en-US" altLang="zh-CN" kern="100" dirty="0">
                  <a:solidFill>
                    <a:srgbClr val="1353A2"/>
                  </a:solidFill>
                  <a:latin typeface="微软雅黑" panose="020B0503020204020204" pitchFamily="34" charset="-122"/>
                  <a:ea typeface="微软雅黑" panose="020B0503020204020204" pitchFamily="34" charset="-122"/>
                </a:rPr>
                <a:t>()</a:t>
              </a:r>
            </a:p>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    while line:</a:t>
              </a:r>
            </a:p>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        print(line)</a:t>
              </a:r>
            </a:p>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        line = </a:t>
              </a:r>
              <a:r>
                <a:rPr lang="en-US" altLang="zh-CN" kern="100" dirty="0" err="1">
                  <a:solidFill>
                    <a:srgbClr val="1353A2"/>
                  </a:solidFill>
                  <a:latin typeface="微软雅黑" panose="020B0503020204020204" pitchFamily="34" charset="-122"/>
                  <a:ea typeface="微软雅黑" panose="020B0503020204020204" pitchFamily="34" charset="-122"/>
                </a:rPr>
                <a:t>file.readline</a:t>
              </a:r>
              <a:r>
                <a:rPr lang="en-US" altLang="zh-CN" kern="100" dirty="0">
                  <a:solidFill>
                    <a:srgbClr val="1353A2"/>
                  </a:solidFill>
                  <a:latin typeface="微软雅黑" panose="020B0503020204020204" pitchFamily="34" charset="-122"/>
                  <a:ea typeface="微软雅黑" panose="020B0503020204020204" pitchFamily="34" charset="-122"/>
                </a:rPr>
                <a:t>()</a:t>
              </a:r>
            </a:p>
          </p:txBody>
        </p:sp>
        <p:sp>
          <p:nvSpPr>
            <p:cNvPr id="9" name="矩形 8"/>
            <p:cNvSpPr/>
            <p:nvPr/>
          </p:nvSpPr>
          <p:spPr>
            <a:xfrm>
              <a:off x="5968388" y="3124829"/>
              <a:ext cx="446520" cy="437203"/>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示例</a:t>
              </a:r>
            </a:p>
          </p:txBody>
        </p:sp>
      </p:grpSp>
      <p:sp>
        <p:nvSpPr>
          <p:cNvPr id="3" name="矩形 2"/>
          <p:cNvSpPr/>
          <p:nvPr/>
        </p:nvSpPr>
        <p:spPr>
          <a:xfrm>
            <a:off x="809053" y="5429935"/>
            <a:ext cx="10509642" cy="369332"/>
          </a:xfrm>
          <a:prstGeom prst="rect">
            <a:avLst/>
          </a:prstGeom>
        </p:spPr>
        <p:txBody>
          <a:bodyPr wrap="square">
            <a:spAutoFit/>
          </a:bodyPr>
          <a:lstStyle/>
          <a:p>
            <a:r>
              <a:rPr lang="zh-CN" altLang="en-US" dirty="0"/>
              <a:t>以上示例中，</a:t>
            </a:r>
            <a:r>
              <a:rPr lang="en-US" altLang="zh-CN" dirty="0" err="1"/>
              <a:t>readline</a:t>
            </a:r>
            <a:r>
              <a:rPr lang="en-US" altLang="zh-CN" dirty="0"/>
              <a:t>()</a:t>
            </a:r>
            <a:r>
              <a:rPr lang="zh-CN" altLang="en-US" dirty="0"/>
              <a:t>方法用于每次读取文件的一行内容。使用</a:t>
            </a:r>
            <a:r>
              <a:rPr lang="en-US" altLang="zh-CN" dirty="0"/>
              <a:t>while</a:t>
            </a:r>
            <a:r>
              <a:rPr lang="zh-CN" altLang="en-US" dirty="0"/>
              <a:t>循环，可以逐行读取整个文件。</a:t>
            </a:r>
          </a:p>
        </p:txBody>
      </p:sp>
    </p:spTree>
    <p:extLst>
      <p:ext uri="{BB962C8B-B14F-4D97-AF65-F5344CB8AC3E}">
        <p14:creationId xmlns:p14="http://schemas.microsoft.com/office/powerpoint/2010/main" val="2221054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
            <a:extLst>
              <a:ext uri="{FF2B5EF4-FFF2-40B4-BE49-F238E27FC236}">
                <a16:creationId xmlns:a16="http://schemas.microsoft.com/office/drawing/2014/main" id="{75EEC8C1-833B-B228-2048-EDB5E936EAE7}"/>
              </a:ext>
            </a:extLst>
          </p:cNvPr>
          <p:cNvSpPr txBox="1"/>
          <p:nvPr/>
        </p:nvSpPr>
        <p:spPr>
          <a:xfrm>
            <a:off x="1830638" y="199382"/>
            <a:ext cx="5379334" cy="707886"/>
          </a:xfrm>
          <a:prstGeom prst="rect">
            <a:avLst/>
          </a:prstGeom>
          <a:noFill/>
          <a:effectLst>
            <a:reflection blurRad="6350" stA="50000" endA="300" endPos="38500" dist="50800" dir="5400000" sy="-100000" algn="bl" rotWithShape="0"/>
          </a:effectLst>
        </p:spPr>
        <p:txBody>
          <a:bodyPr>
            <a:spAutoFit/>
          </a:bodyPr>
          <a:lstStyle/>
          <a:p>
            <a:pPr eaLnBrk="1" fontAlgn="auto" hangingPunct="1">
              <a:spcBef>
                <a:spcPts val="0"/>
              </a:spcBef>
              <a:spcAft>
                <a:spcPts val="0"/>
              </a:spcAft>
              <a:defRPr/>
            </a:pPr>
            <a:r>
              <a:rPr lang="en-US" altLang="zh-CN" sz="4000" dirty="0">
                <a:solidFill>
                  <a:srgbClr val="1353A2"/>
                </a:solidFill>
                <a:latin typeface="微软雅黑" pitchFamily="34" charset="-122"/>
                <a:ea typeface="微软雅黑" pitchFamily="34" charset="-122"/>
              </a:rPr>
              <a:t>7</a:t>
            </a:r>
            <a:r>
              <a:rPr kumimoji="0" lang="en-US" altLang="zh-CN" sz="4000" dirty="0">
                <a:solidFill>
                  <a:srgbClr val="1353A2"/>
                </a:solidFill>
                <a:latin typeface="微软雅黑" pitchFamily="34" charset="-122"/>
                <a:ea typeface="微软雅黑" pitchFamily="34" charset="-122"/>
              </a:rPr>
              <a:t>.2</a:t>
            </a:r>
            <a:r>
              <a:rPr lang="en-US" altLang="zh-CN" sz="4000" dirty="0">
                <a:solidFill>
                  <a:srgbClr val="1353A2"/>
                </a:solidFill>
                <a:latin typeface="微软雅黑" pitchFamily="34" charset="-122"/>
                <a:ea typeface="微软雅黑" pitchFamily="34" charset="-122"/>
              </a:rPr>
              <a:t>.2</a:t>
            </a:r>
            <a:r>
              <a:rPr kumimoji="0" lang="en-US" altLang="zh-CN" sz="4000" dirty="0">
                <a:solidFill>
                  <a:srgbClr val="1353A2"/>
                </a:solidFill>
                <a:latin typeface="微软雅黑" pitchFamily="34" charset="-122"/>
                <a:ea typeface="微软雅黑" pitchFamily="34" charset="-122"/>
              </a:rPr>
              <a:t> </a:t>
            </a:r>
            <a:r>
              <a:rPr lang="zh-CN" altLang="en-US" sz="4000" dirty="0">
                <a:solidFill>
                  <a:srgbClr val="1353A2"/>
                </a:solidFill>
                <a:latin typeface="微软雅黑" pitchFamily="34" charset="-122"/>
                <a:ea typeface="微软雅黑" pitchFamily="34" charset="-122"/>
              </a:rPr>
              <a:t>读文件</a:t>
            </a:r>
            <a:endParaRPr kumimoji="0" lang="zh-CN" altLang="en-US" sz="4000" dirty="0">
              <a:solidFill>
                <a:srgbClr val="1353A2"/>
              </a:solidFill>
              <a:latin typeface="微软雅黑" pitchFamily="34" charset="-122"/>
              <a:ea typeface="微软雅黑" pitchFamily="34" charset="-122"/>
            </a:endParaRPr>
          </a:p>
        </p:txBody>
      </p:sp>
      <p:sp>
        <p:nvSpPr>
          <p:cNvPr id="2" name="矩形 1"/>
          <p:cNvSpPr/>
          <p:nvPr/>
        </p:nvSpPr>
        <p:spPr>
          <a:xfrm>
            <a:off x="1744912" y="1755339"/>
            <a:ext cx="9056437" cy="499624"/>
          </a:xfrm>
          <a:prstGeom prst="rect">
            <a:avLst/>
          </a:prstGeom>
        </p:spPr>
        <p:txBody>
          <a:bodyPr wrap="square">
            <a:spAutoFit/>
          </a:bodyPr>
          <a:lstStyle/>
          <a:p>
            <a:pPr indent="457200">
              <a:lnSpc>
                <a:spcPct val="150000"/>
              </a:lnSpc>
            </a:pPr>
            <a:endParaRPr kumimoji="1"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 name="TextBox 2"/>
          <p:cNvSpPr txBox="1">
            <a:spLocks noChangeArrowheads="1"/>
          </p:cNvSpPr>
          <p:nvPr/>
        </p:nvSpPr>
        <p:spPr bwMode="auto">
          <a:xfrm>
            <a:off x="723328" y="1270972"/>
            <a:ext cx="758023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2800" b="1" dirty="0">
                <a:solidFill>
                  <a:srgbClr val="0070C0"/>
                </a:solidFill>
                <a:latin typeface="微软雅黑" panose="020B0503020204020204" pitchFamily="34" charset="-122"/>
                <a:ea typeface="微软雅黑" panose="020B0503020204020204" pitchFamily="34" charset="-122"/>
              </a:rPr>
              <a:t>3.	</a:t>
            </a:r>
            <a:r>
              <a:rPr lang="en-US" altLang="zh-CN" sz="2800" b="1" dirty="0" err="1">
                <a:solidFill>
                  <a:srgbClr val="0070C0"/>
                </a:solidFill>
                <a:latin typeface="微软雅黑" panose="020B0503020204020204" pitchFamily="34" charset="-122"/>
                <a:ea typeface="微软雅黑" panose="020B0503020204020204" pitchFamily="34" charset="-122"/>
              </a:rPr>
              <a:t>readlines</a:t>
            </a:r>
            <a:r>
              <a:rPr lang="en-US" altLang="zh-CN" sz="2800" b="1" dirty="0">
                <a:solidFill>
                  <a:srgbClr val="0070C0"/>
                </a:solidFill>
                <a:latin typeface="微软雅黑" panose="020B0503020204020204" pitchFamily="34" charset="-122"/>
                <a:ea typeface="微软雅黑" panose="020B0503020204020204" pitchFamily="34" charset="-122"/>
              </a:rPr>
              <a:t>()</a:t>
            </a:r>
            <a:r>
              <a:rPr lang="zh-CN" altLang="en-US" sz="2800" b="1" dirty="0">
                <a:solidFill>
                  <a:srgbClr val="0070C0"/>
                </a:solidFill>
                <a:latin typeface="微软雅黑" panose="020B0503020204020204" pitchFamily="34" charset="-122"/>
                <a:ea typeface="微软雅黑" panose="020B0503020204020204" pitchFamily="34" charset="-122"/>
              </a:rPr>
              <a:t>方法</a:t>
            </a:r>
          </a:p>
        </p:txBody>
      </p:sp>
      <p:sp>
        <p:nvSpPr>
          <p:cNvPr id="6" name="矩形 5"/>
          <p:cNvSpPr/>
          <p:nvPr/>
        </p:nvSpPr>
        <p:spPr>
          <a:xfrm>
            <a:off x="509667" y="2017429"/>
            <a:ext cx="11022689" cy="58105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indent="457200">
              <a:lnSpc>
                <a:spcPct val="150000"/>
              </a:lnSpc>
            </a:pPr>
            <a:r>
              <a:rPr lang="zh-CN" altLang="en-US" sz="2400" dirty="0">
                <a:solidFill>
                  <a:schemeClr val="bg1">
                    <a:lumMod val="50000"/>
                  </a:schemeClr>
                </a:solidFill>
                <a:latin typeface="微软雅黑" panose="020B0503020204020204" pitchFamily="34" charset="-122"/>
                <a:ea typeface="微软雅黑" panose="020B0503020204020204" pitchFamily="34" charset="-122"/>
              </a:rPr>
              <a:t>可以使用</a:t>
            </a:r>
            <a:r>
              <a:rPr lang="en-US" altLang="zh-CN" sz="2400" dirty="0" err="1">
                <a:solidFill>
                  <a:schemeClr val="bg1">
                    <a:lumMod val="50000"/>
                  </a:schemeClr>
                </a:solidFill>
                <a:latin typeface="微软雅黑" panose="020B0503020204020204" pitchFamily="34" charset="-122"/>
                <a:ea typeface="微软雅黑" panose="020B0503020204020204" pitchFamily="34" charset="-122"/>
              </a:rPr>
              <a:t>readlines</a:t>
            </a:r>
            <a:r>
              <a:rPr lang="en-US" altLang="zh-CN" sz="2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2400" dirty="0">
                <a:solidFill>
                  <a:schemeClr val="bg1">
                    <a:lumMod val="50000"/>
                  </a:schemeClr>
                </a:solidFill>
                <a:latin typeface="微软雅黑" panose="020B0503020204020204" pitchFamily="34" charset="-122"/>
                <a:ea typeface="微软雅黑" panose="020B0503020204020204" pitchFamily="34" charset="-122"/>
              </a:rPr>
              <a:t>方法将文件中所有行存储在一个列表中</a:t>
            </a:r>
            <a:endParaRPr lang="zh-CN" altLang="zh-CN" sz="2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809053" y="2703408"/>
            <a:ext cx="10595366" cy="2120902"/>
            <a:chOff x="868958" y="2555887"/>
            <a:chExt cx="5591187" cy="2120902"/>
          </a:xfrm>
        </p:grpSpPr>
        <p:sp>
          <p:nvSpPr>
            <p:cNvPr id="8" name="矩形 7"/>
            <p:cNvSpPr/>
            <p:nvPr/>
          </p:nvSpPr>
          <p:spPr>
            <a:xfrm>
              <a:off x="868958" y="2555887"/>
              <a:ext cx="5591187" cy="2120902"/>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 </a:t>
              </a:r>
              <a:r>
                <a:rPr lang="zh-CN" altLang="en-US" kern="100" dirty="0">
                  <a:solidFill>
                    <a:srgbClr val="1353A2"/>
                  </a:solidFill>
                  <a:latin typeface="微软雅黑" panose="020B0503020204020204" pitchFamily="34" charset="-122"/>
                  <a:ea typeface="微软雅黑" panose="020B0503020204020204" pitchFamily="34" charset="-122"/>
                </a:rPr>
                <a:t>打开文件</a:t>
              </a:r>
            </a:p>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with open('example.txt', 'r') as file:</a:t>
              </a:r>
            </a:p>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    lines = </a:t>
              </a:r>
              <a:r>
                <a:rPr lang="en-US" altLang="zh-CN" kern="100" dirty="0" err="1">
                  <a:solidFill>
                    <a:srgbClr val="1353A2"/>
                  </a:solidFill>
                  <a:latin typeface="微软雅黑" panose="020B0503020204020204" pitchFamily="34" charset="-122"/>
                  <a:ea typeface="微软雅黑" panose="020B0503020204020204" pitchFamily="34" charset="-122"/>
                </a:rPr>
                <a:t>file.readlines</a:t>
              </a:r>
              <a:r>
                <a:rPr lang="en-US" altLang="zh-CN" kern="100" dirty="0">
                  <a:solidFill>
                    <a:srgbClr val="1353A2"/>
                  </a:solidFill>
                  <a:latin typeface="微软雅黑" panose="020B0503020204020204" pitchFamily="34" charset="-122"/>
                  <a:ea typeface="微软雅黑" panose="020B0503020204020204" pitchFamily="34" charset="-122"/>
                </a:rPr>
                <a:t>()</a:t>
              </a:r>
            </a:p>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    for line in lines:</a:t>
              </a:r>
            </a:p>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        print(line)</a:t>
              </a:r>
            </a:p>
          </p:txBody>
        </p:sp>
        <p:sp>
          <p:nvSpPr>
            <p:cNvPr id="9" name="矩形 8"/>
            <p:cNvSpPr/>
            <p:nvPr/>
          </p:nvSpPr>
          <p:spPr>
            <a:xfrm>
              <a:off x="5968388" y="3124829"/>
              <a:ext cx="446520" cy="437203"/>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示例</a:t>
              </a:r>
            </a:p>
          </p:txBody>
        </p:sp>
      </p:grpSp>
      <p:sp>
        <p:nvSpPr>
          <p:cNvPr id="3" name="矩形 2"/>
          <p:cNvSpPr/>
          <p:nvPr/>
        </p:nvSpPr>
        <p:spPr>
          <a:xfrm>
            <a:off x="809053" y="5429935"/>
            <a:ext cx="10509642" cy="646331"/>
          </a:xfrm>
          <a:prstGeom prst="rect">
            <a:avLst/>
          </a:prstGeom>
        </p:spPr>
        <p:txBody>
          <a:bodyPr wrap="square">
            <a:spAutoFit/>
          </a:bodyPr>
          <a:lstStyle/>
          <a:p>
            <a:r>
              <a:rPr lang="zh-CN" altLang="en-US" dirty="0"/>
              <a:t>在以上示例中，</a:t>
            </a:r>
            <a:r>
              <a:rPr lang="en-US" altLang="zh-CN" dirty="0" err="1"/>
              <a:t>readlines</a:t>
            </a:r>
            <a:r>
              <a:rPr lang="en-US" altLang="zh-CN" dirty="0"/>
              <a:t>()</a:t>
            </a:r>
            <a:r>
              <a:rPr lang="zh-CN" altLang="en-US" dirty="0"/>
              <a:t>方法用于读取文件的所有行，并将它们存储在列表</a:t>
            </a:r>
            <a:r>
              <a:rPr lang="en-US" altLang="zh-CN" dirty="0"/>
              <a:t>lines</a:t>
            </a:r>
            <a:r>
              <a:rPr lang="zh-CN" altLang="en-US" dirty="0"/>
              <a:t>中，可以使用</a:t>
            </a:r>
            <a:r>
              <a:rPr lang="en-US" altLang="zh-CN" dirty="0"/>
              <a:t>for</a:t>
            </a:r>
            <a:r>
              <a:rPr lang="zh-CN" altLang="en-US" dirty="0"/>
              <a:t>循环遍历列表，逐行输出文件中每行内容。</a:t>
            </a:r>
          </a:p>
        </p:txBody>
      </p:sp>
    </p:spTree>
    <p:extLst>
      <p:ext uri="{BB962C8B-B14F-4D97-AF65-F5344CB8AC3E}">
        <p14:creationId xmlns:p14="http://schemas.microsoft.com/office/powerpoint/2010/main" val="38818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
            <a:extLst>
              <a:ext uri="{FF2B5EF4-FFF2-40B4-BE49-F238E27FC236}">
                <a16:creationId xmlns:a16="http://schemas.microsoft.com/office/drawing/2014/main" id="{75EEC8C1-833B-B228-2048-EDB5E936EAE7}"/>
              </a:ext>
            </a:extLst>
          </p:cNvPr>
          <p:cNvSpPr txBox="1"/>
          <p:nvPr/>
        </p:nvSpPr>
        <p:spPr>
          <a:xfrm>
            <a:off x="1830638" y="199382"/>
            <a:ext cx="5379334" cy="707886"/>
          </a:xfrm>
          <a:prstGeom prst="rect">
            <a:avLst/>
          </a:prstGeom>
          <a:noFill/>
          <a:effectLst>
            <a:reflection blurRad="6350" stA="50000" endA="300" endPos="38500" dist="50800" dir="5400000" sy="-100000" algn="bl" rotWithShape="0"/>
          </a:effectLst>
        </p:spPr>
        <p:txBody>
          <a:bodyPr>
            <a:spAutoFit/>
          </a:bodyPr>
          <a:lstStyle/>
          <a:p>
            <a:pPr>
              <a:defRPr/>
            </a:pPr>
            <a:r>
              <a:rPr lang="en-US" altLang="zh-CN" sz="4000" dirty="0">
                <a:solidFill>
                  <a:srgbClr val="1353A2"/>
                </a:solidFill>
                <a:latin typeface="微软雅黑" pitchFamily="34" charset="-122"/>
                <a:ea typeface="微软雅黑" pitchFamily="34" charset="-122"/>
              </a:rPr>
              <a:t>7.3</a:t>
            </a:r>
            <a:r>
              <a:rPr kumimoji="0" lang="en-US" altLang="zh-CN" sz="4000" dirty="0">
                <a:solidFill>
                  <a:srgbClr val="1353A2"/>
                </a:solidFill>
                <a:latin typeface="微软雅黑" pitchFamily="34" charset="-122"/>
                <a:ea typeface="微软雅黑" pitchFamily="34" charset="-122"/>
              </a:rPr>
              <a:t> </a:t>
            </a:r>
            <a:r>
              <a:rPr lang="zh-CN" altLang="en-US" sz="4000" dirty="0">
                <a:solidFill>
                  <a:srgbClr val="1353A2"/>
                </a:solidFill>
                <a:latin typeface="微软雅黑" pitchFamily="34" charset="-122"/>
                <a:ea typeface="微软雅黑" pitchFamily="34" charset="-122"/>
              </a:rPr>
              <a:t> </a:t>
            </a:r>
            <a:r>
              <a:rPr lang="en-US" altLang="zh-CN" sz="4000" dirty="0" err="1">
                <a:solidFill>
                  <a:srgbClr val="1353A2"/>
                </a:solidFill>
                <a:latin typeface="微软雅黑" pitchFamily="34" charset="-122"/>
                <a:ea typeface="微软雅黑" pitchFamily="34" charset="-122"/>
              </a:rPr>
              <a:t>os</a:t>
            </a:r>
            <a:r>
              <a:rPr lang="zh-CN" altLang="en-US" sz="4000" dirty="0">
                <a:solidFill>
                  <a:srgbClr val="1353A2"/>
                </a:solidFill>
                <a:latin typeface="微软雅黑" pitchFamily="34" charset="-122"/>
                <a:ea typeface="微软雅黑" pitchFamily="34" charset="-122"/>
              </a:rPr>
              <a:t>库的常用方法</a:t>
            </a:r>
            <a:endParaRPr kumimoji="0" lang="zh-CN" altLang="en-US" sz="4000" dirty="0">
              <a:solidFill>
                <a:srgbClr val="1353A2"/>
              </a:solidFill>
              <a:latin typeface="微软雅黑" pitchFamily="34" charset="-122"/>
              <a:ea typeface="微软雅黑" pitchFamily="34" charset="-122"/>
            </a:endParaRPr>
          </a:p>
        </p:txBody>
      </p:sp>
      <p:sp>
        <p:nvSpPr>
          <p:cNvPr id="2" name="矩形 1"/>
          <p:cNvSpPr/>
          <p:nvPr/>
        </p:nvSpPr>
        <p:spPr>
          <a:xfrm>
            <a:off x="1744912" y="1755339"/>
            <a:ext cx="9056437" cy="1477328"/>
          </a:xfrm>
          <a:prstGeom prst="rect">
            <a:avLst/>
          </a:prstGeom>
        </p:spPr>
        <p:txBody>
          <a:bodyPr wrap="square">
            <a:spAutoFit/>
          </a:bodyPr>
          <a:lstStyle/>
          <a:p>
            <a:pPr indent="457200">
              <a:lnSpc>
                <a:spcPct val="150000"/>
              </a:lnSpc>
            </a:pPr>
            <a:r>
              <a:rPr lang="en-US" altLang="zh-CN" sz="2000" dirty="0">
                <a:solidFill>
                  <a:schemeClr val="tx2"/>
                </a:solidFill>
                <a:latin typeface="微软雅黑" panose="020B0503020204020204" pitchFamily="34" charset="-122"/>
                <a:ea typeface="微软雅黑" panose="020B0503020204020204" pitchFamily="34" charset="-122"/>
              </a:rPr>
              <a:t>Python</a:t>
            </a:r>
            <a:r>
              <a:rPr lang="zh-CN" altLang="en-US" sz="2000" dirty="0">
                <a:solidFill>
                  <a:schemeClr val="tx2"/>
                </a:solidFill>
                <a:latin typeface="微软雅黑" panose="020B0503020204020204" pitchFamily="34" charset="-122"/>
                <a:ea typeface="微软雅黑" panose="020B0503020204020204" pitchFamily="34" charset="-122"/>
              </a:rPr>
              <a:t>中的</a:t>
            </a:r>
            <a:r>
              <a:rPr lang="en-US" altLang="zh-CN" sz="2000" dirty="0" err="1">
                <a:solidFill>
                  <a:schemeClr val="tx2"/>
                </a:solidFill>
                <a:latin typeface="微软雅黑" panose="020B0503020204020204" pitchFamily="34" charset="-122"/>
                <a:ea typeface="微软雅黑" panose="020B0503020204020204" pitchFamily="34" charset="-122"/>
              </a:rPr>
              <a:t>os</a:t>
            </a:r>
            <a:r>
              <a:rPr lang="zh-CN" altLang="en-US" sz="2000" dirty="0">
                <a:solidFill>
                  <a:schemeClr val="tx2"/>
                </a:solidFill>
                <a:latin typeface="微软雅黑" panose="020B0503020204020204" pitchFamily="34" charset="-122"/>
                <a:ea typeface="微软雅黑" panose="020B0503020204020204" pitchFamily="34" charset="-122"/>
              </a:rPr>
              <a:t>模块提供了丰富的方法来实现文件和目录操作，使用</a:t>
            </a:r>
            <a:r>
              <a:rPr lang="en-US" altLang="zh-CN" sz="2000" dirty="0" err="1">
                <a:solidFill>
                  <a:schemeClr val="tx2"/>
                </a:solidFill>
                <a:latin typeface="微软雅黑" panose="020B0503020204020204" pitchFamily="34" charset="-122"/>
                <a:ea typeface="微软雅黑" panose="020B0503020204020204" pitchFamily="34" charset="-122"/>
              </a:rPr>
              <a:t>os</a:t>
            </a:r>
            <a:r>
              <a:rPr lang="zh-CN" altLang="en-US" sz="2000" dirty="0">
                <a:solidFill>
                  <a:schemeClr val="tx2"/>
                </a:solidFill>
                <a:latin typeface="微软雅黑" panose="020B0503020204020204" pitchFamily="34" charset="-122"/>
                <a:ea typeface="微软雅黑" panose="020B0503020204020204" pitchFamily="34" charset="-122"/>
              </a:rPr>
              <a:t>库可以实现文件的创建、复制、移动以及目录的创建和删除等任务，方便的管理文件和目录，使</a:t>
            </a:r>
            <a:r>
              <a:rPr lang="en-US" altLang="zh-CN" sz="2000" dirty="0">
                <a:solidFill>
                  <a:schemeClr val="tx2"/>
                </a:solidFill>
                <a:latin typeface="微软雅黑" panose="020B0503020204020204" pitchFamily="34" charset="-122"/>
                <a:ea typeface="微软雅黑" panose="020B0503020204020204" pitchFamily="34" charset="-122"/>
              </a:rPr>
              <a:t>Python</a:t>
            </a:r>
            <a:r>
              <a:rPr lang="zh-CN" altLang="en-US" sz="2000" dirty="0">
                <a:solidFill>
                  <a:schemeClr val="tx2"/>
                </a:solidFill>
                <a:latin typeface="微软雅黑" panose="020B0503020204020204" pitchFamily="34" charset="-122"/>
                <a:ea typeface="微软雅黑" panose="020B0503020204020204" pitchFamily="34" charset="-122"/>
              </a:rPr>
              <a:t>程序更加强大和灵活，下面介绍</a:t>
            </a:r>
            <a:r>
              <a:rPr lang="en-US" altLang="zh-CN" sz="2000" dirty="0" err="1">
                <a:solidFill>
                  <a:schemeClr val="tx2"/>
                </a:solidFill>
                <a:latin typeface="微软雅黑" panose="020B0503020204020204" pitchFamily="34" charset="-122"/>
                <a:ea typeface="微软雅黑" panose="020B0503020204020204" pitchFamily="34" charset="-122"/>
              </a:rPr>
              <a:t>os</a:t>
            </a:r>
            <a:r>
              <a:rPr lang="zh-CN" altLang="en-US" sz="2000" dirty="0">
                <a:solidFill>
                  <a:schemeClr val="tx2"/>
                </a:solidFill>
                <a:latin typeface="微软雅黑" panose="020B0503020204020204" pitchFamily="34" charset="-122"/>
                <a:ea typeface="微软雅黑" panose="020B0503020204020204" pitchFamily="34" charset="-122"/>
              </a:rPr>
              <a:t>库中的常用的方法。</a:t>
            </a:r>
          </a:p>
        </p:txBody>
      </p:sp>
    </p:spTree>
    <p:extLst>
      <p:ext uri="{BB962C8B-B14F-4D97-AF65-F5344CB8AC3E}">
        <p14:creationId xmlns:p14="http://schemas.microsoft.com/office/powerpoint/2010/main" val="25735909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
            <a:extLst>
              <a:ext uri="{FF2B5EF4-FFF2-40B4-BE49-F238E27FC236}">
                <a16:creationId xmlns:a16="http://schemas.microsoft.com/office/drawing/2014/main" id="{75EEC8C1-833B-B228-2048-EDB5E936EAE7}"/>
              </a:ext>
            </a:extLst>
          </p:cNvPr>
          <p:cNvSpPr txBox="1"/>
          <p:nvPr/>
        </p:nvSpPr>
        <p:spPr>
          <a:xfrm>
            <a:off x="1830638" y="199382"/>
            <a:ext cx="5379334" cy="707886"/>
          </a:xfrm>
          <a:prstGeom prst="rect">
            <a:avLst/>
          </a:prstGeom>
          <a:noFill/>
          <a:effectLst>
            <a:reflection blurRad="6350" stA="50000" endA="300" endPos="38500" dist="50800" dir="5400000" sy="-100000" algn="bl" rotWithShape="0"/>
          </a:effectLst>
        </p:spPr>
        <p:txBody>
          <a:bodyPr>
            <a:spAutoFit/>
          </a:bodyPr>
          <a:lstStyle/>
          <a:p>
            <a:pPr>
              <a:defRPr/>
            </a:pPr>
            <a:r>
              <a:rPr lang="en-US" altLang="zh-CN" sz="4000" dirty="0">
                <a:solidFill>
                  <a:srgbClr val="1353A2"/>
                </a:solidFill>
                <a:latin typeface="微软雅黑" pitchFamily="34" charset="-122"/>
                <a:ea typeface="微软雅黑" pitchFamily="34" charset="-122"/>
              </a:rPr>
              <a:t>7.3</a:t>
            </a:r>
            <a:r>
              <a:rPr kumimoji="0" lang="en-US" altLang="zh-CN" sz="4000" dirty="0">
                <a:solidFill>
                  <a:srgbClr val="1353A2"/>
                </a:solidFill>
                <a:latin typeface="微软雅黑" pitchFamily="34" charset="-122"/>
                <a:ea typeface="微软雅黑" pitchFamily="34" charset="-122"/>
              </a:rPr>
              <a:t> </a:t>
            </a:r>
            <a:r>
              <a:rPr lang="zh-CN" altLang="en-US" sz="4000" dirty="0">
                <a:solidFill>
                  <a:srgbClr val="1353A2"/>
                </a:solidFill>
                <a:latin typeface="微软雅黑" pitchFamily="34" charset="-122"/>
                <a:ea typeface="微软雅黑" pitchFamily="34" charset="-122"/>
              </a:rPr>
              <a:t> </a:t>
            </a:r>
            <a:r>
              <a:rPr lang="en-US" altLang="zh-CN" sz="4000" dirty="0" err="1">
                <a:solidFill>
                  <a:srgbClr val="1353A2"/>
                </a:solidFill>
                <a:latin typeface="微软雅黑" pitchFamily="34" charset="-122"/>
                <a:ea typeface="微软雅黑" pitchFamily="34" charset="-122"/>
              </a:rPr>
              <a:t>os</a:t>
            </a:r>
            <a:r>
              <a:rPr lang="zh-CN" altLang="en-US" sz="4000" dirty="0">
                <a:solidFill>
                  <a:srgbClr val="1353A2"/>
                </a:solidFill>
                <a:latin typeface="微软雅黑" pitchFamily="34" charset="-122"/>
                <a:ea typeface="微软雅黑" pitchFamily="34" charset="-122"/>
              </a:rPr>
              <a:t>库的常用方法</a:t>
            </a:r>
            <a:endParaRPr kumimoji="0" lang="zh-CN" altLang="en-US" sz="4000" dirty="0">
              <a:solidFill>
                <a:srgbClr val="1353A2"/>
              </a:solidFill>
              <a:latin typeface="微软雅黑" pitchFamily="34" charset="-122"/>
              <a:ea typeface="微软雅黑" pitchFamily="34" charset="-122"/>
            </a:endParaRPr>
          </a:p>
        </p:txBody>
      </p:sp>
      <p:sp>
        <p:nvSpPr>
          <p:cNvPr id="4" name="矩形 3"/>
          <p:cNvSpPr/>
          <p:nvPr/>
        </p:nvSpPr>
        <p:spPr>
          <a:xfrm>
            <a:off x="1830638" y="1834634"/>
            <a:ext cx="5379334" cy="461665"/>
          </a:xfrm>
          <a:prstGeom prst="rect">
            <a:avLst/>
          </a:prstGeom>
        </p:spPr>
        <p:txBody>
          <a:bodyPr wrap="square">
            <a:spAutoFit/>
          </a:bodyPr>
          <a:lstStyle/>
          <a:p>
            <a:r>
              <a:rPr lang="en-US" altLang="zh-CN" sz="2400" dirty="0"/>
              <a:t>1.	</a:t>
            </a:r>
            <a:r>
              <a:rPr lang="zh-CN" altLang="en-US" sz="2400" dirty="0"/>
              <a:t>获取当前工作目录</a:t>
            </a:r>
          </a:p>
        </p:txBody>
      </p:sp>
      <p:sp>
        <p:nvSpPr>
          <p:cNvPr id="6" name="矩形 5"/>
          <p:cNvSpPr/>
          <p:nvPr/>
        </p:nvSpPr>
        <p:spPr>
          <a:xfrm>
            <a:off x="1830637" y="2754779"/>
            <a:ext cx="9132638" cy="369332"/>
          </a:xfrm>
          <a:prstGeom prst="rect">
            <a:avLst/>
          </a:prstGeom>
        </p:spPr>
        <p:txBody>
          <a:bodyPr wrap="square">
            <a:spAutoFit/>
          </a:bodyPr>
          <a:lstStyle/>
          <a:p>
            <a:r>
              <a:rPr lang="zh-CN" altLang="en-US" dirty="0"/>
              <a:t>使用</a:t>
            </a:r>
            <a:r>
              <a:rPr lang="en-US" altLang="zh-CN" dirty="0" err="1"/>
              <a:t>os.getcwd</a:t>
            </a:r>
            <a:r>
              <a:rPr lang="en-US" altLang="zh-CN" dirty="0"/>
              <a:t>()</a:t>
            </a:r>
            <a:r>
              <a:rPr lang="zh-CN" altLang="en-US" dirty="0"/>
              <a:t>方法可以获取当前工作目录，即当前正在运行的脚本所在的目录，例如</a:t>
            </a:r>
          </a:p>
        </p:txBody>
      </p:sp>
      <p:sp>
        <p:nvSpPr>
          <p:cNvPr id="7" name="矩形 6"/>
          <p:cNvSpPr/>
          <p:nvPr/>
        </p:nvSpPr>
        <p:spPr>
          <a:xfrm>
            <a:off x="1952625" y="3790861"/>
            <a:ext cx="6096000" cy="1200329"/>
          </a:xfrm>
          <a:prstGeom prst="rect">
            <a:avLst/>
          </a:prstGeom>
        </p:spPr>
        <p:txBody>
          <a:bodyPr>
            <a:spAutoFit/>
          </a:bodyPr>
          <a:lstStyle/>
          <a:p>
            <a:r>
              <a:rPr lang="en-US" altLang="zh-CN" dirty="0">
                <a:solidFill>
                  <a:srgbClr val="0070C0"/>
                </a:solidFill>
              </a:rPr>
              <a:t>import </a:t>
            </a:r>
            <a:r>
              <a:rPr lang="en-US" altLang="zh-CN" dirty="0" err="1">
                <a:solidFill>
                  <a:srgbClr val="0070C0"/>
                </a:solidFill>
              </a:rPr>
              <a:t>os</a:t>
            </a:r>
            <a:endParaRPr lang="en-US" altLang="zh-CN" dirty="0">
              <a:solidFill>
                <a:srgbClr val="0070C0"/>
              </a:solidFill>
            </a:endParaRPr>
          </a:p>
          <a:p>
            <a:endParaRPr lang="en-US" altLang="zh-CN" dirty="0">
              <a:solidFill>
                <a:srgbClr val="0070C0"/>
              </a:solidFill>
            </a:endParaRPr>
          </a:p>
          <a:p>
            <a:r>
              <a:rPr lang="en-US" altLang="zh-CN" dirty="0" err="1">
                <a:solidFill>
                  <a:srgbClr val="0070C0"/>
                </a:solidFill>
              </a:rPr>
              <a:t>current_directory</a:t>
            </a:r>
            <a:r>
              <a:rPr lang="en-US" altLang="zh-CN" dirty="0">
                <a:solidFill>
                  <a:srgbClr val="0070C0"/>
                </a:solidFill>
              </a:rPr>
              <a:t> = </a:t>
            </a:r>
            <a:r>
              <a:rPr lang="en-US" altLang="zh-CN" dirty="0" err="1">
                <a:solidFill>
                  <a:srgbClr val="0070C0"/>
                </a:solidFill>
              </a:rPr>
              <a:t>os.getcwd</a:t>
            </a:r>
            <a:r>
              <a:rPr lang="en-US" altLang="zh-CN" dirty="0">
                <a:solidFill>
                  <a:srgbClr val="0070C0"/>
                </a:solidFill>
              </a:rPr>
              <a:t>()</a:t>
            </a:r>
          </a:p>
          <a:p>
            <a:r>
              <a:rPr lang="en-US" altLang="zh-CN" dirty="0">
                <a:solidFill>
                  <a:srgbClr val="0070C0"/>
                </a:solidFill>
              </a:rPr>
              <a:t>print("</a:t>
            </a:r>
            <a:r>
              <a:rPr lang="zh-CN" altLang="en-US" dirty="0">
                <a:solidFill>
                  <a:srgbClr val="0070C0"/>
                </a:solidFill>
              </a:rPr>
              <a:t>当前工作目录：</a:t>
            </a:r>
            <a:r>
              <a:rPr lang="en-US" altLang="zh-CN" dirty="0">
                <a:solidFill>
                  <a:srgbClr val="0070C0"/>
                </a:solidFill>
              </a:rPr>
              <a:t>", </a:t>
            </a:r>
            <a:r>
              <a:rPr lang="en-US" altLang="zh-CN" dirty="0" err="1">
                <a:solidFill>
                  <a:srgbClr val="0070C0"/>
                </a:solidFill>
              </a:rPr>
              <a:t>current_directory</a:t>
            </a:r>
            <a:r>
              <a:rPr lang="en-US" altLang="zh-CN" dirty="0">
                <a:solidFill>
                  <a:srgbClr val="0070C0"/>
                </a:solidFill>
              </a:rPr>
              <a:t>)</a:t>
            </a:r>
          </a:p>
        </p:txBody>
      </p:sp>
    </p:spTree>
    <p:extLst>
      <p:ext uri="{BB962C8B-B14F-4D97-AF65-F5344CB8AC3E}">
        <p14:creationId xmlns:p14="http://schemas.microsoft.com/office/powerpoint/2010/main" val="21965987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
            <a:extLst>
              <a:ext uri="{FF2B5EF4-FFF2-40B4-BE49-F238E27FC236}">
                <a16:creationId xmlns:a16="http://schemas.microsoft.com/office/drawing/2014/main" id="{75EEC8C1-833B-B228-2048-EDB5E936EAE7}"/>
              </a:ext>
            </a:extLst>
          </p:cNvPr>
          <p:cNvSpPr txBox="1"/>
          <p:nvPr/>
        </p:nvSpPr>
        <p:spPr>
          <a:xfrm>
            <a:off x="1830638" y="199382"/>
            <a:ext cx="5379334" cy="707886"/>
          </a:xfrm>
          <a:prstGeom prst="rect">
            <a:avLst/>
          </a:prstGeom>
          <a:noFill/>
          <a:effectLst>
            <a:reflection blurRad="6350" stA="50000" endA="300" endPos="38500" dist="50800" dir="5400000" sy="-100000" algn="bl" rotWithShape="0"/>
          </a:effectLst>
        </p:spPr>
        <p:txBody>
          <a:bodyPr>
            <a:spAutoFit/>
          </a:bodyPr>
          <a:lstStyle/>
          <a:p>
            <a:pPr>
              <a:defRPr/>
            </a:pPr>
            <a:r>
              <a:rPr lang="en-US" altLang="zh-CN" sz="4000" dirty="0">
                <a:solidFill>
                  <a:srgbClr val="1353A2"/>
                </a:solidFill>
                <a:latin typeface="微软雅黑" pitchFamily="34" charset="-122"/>
                <a:ea typeface="微软雅黑" pitchFamily="34" charset="-122"/>
              </a:rPr>
              <a:t>7.3</a:t>
            </a:r>
            <a:r>
              <a:rPr kumimoji="0" lang="en-US" altLang="zh-CN" sz="4000" dirty="0">
                <a:solidFill>
                  <a:srgbClr val="1353A2"/>
                </a:solidFill>
                <a:latin typeface="微软雅黑" pitchFamily="34" charset="-122"/>
                <a:ea typeface="微软雅黑" pitchFamily="34" charset="-122"/>
              </a:rPr>
              <a:t> </a:t>
            </a:r>
            <a:r>
              <a:rPr lang="zh-CN" altLang="en-US" sz="4000" dirty="0">
                <a:solidFill>
                  <a:srgbClr val="1353A2"/>
                </a:solidFill>
                <a:latin typeface="微软雅黑" pitchFamily="34" charset="-122"/>
                <a:ea typeface="微软雅黑" pitchFamily="34" charset="-122"/>
              </a:rPr>
              <a:t> </a:t>
            </a:r>
            <a:r>
              <a:rPr lang="en-US" altLang="zh-CN" sz="4000" dirty="0" err="1">
                <a:solidFill>
                  <a:srgbClr val="1353A2"/>
                </a:solidFill>
                <a:latin typeface="微软雅黑" pitchFamily="34" charset="-122"/>
                <a:ea typeface="微软雅黑" pitchFamily="34" charset="-122"/>
              </a:rPr>
              <a:t>os</a:t>
            </a:r>
            <a:r>
              <a:rPr lang="zh-CN" altLang="en-US" sz="4000" dirty="0">
                <a:solidFill>
                  <a:srgbClr val="1353A2"/>
                </a:solidFill>
                <a:latin typeface="微软雅黑" pitchFamily="34" charset="-122"/>
                <a:ea typeface="微软雅黑" pitchFamily="34" charset="-122"/>
              </a:rPr>
              <a:t>库的常用方法</a:t>
            </a:r>
            <a:endParaRPr kumimoji="0" lang="zh-CN" altLang="en-US" sz="4000" dirty="0">
              <a:solidFill>
                <a:srgbClr val="1353A2"/>
              </a:solidFill>
              <a:latin typeface="微软雅黑" pitchFamily="34" charset="-122"/>
              <a:ea typeface="微软雅黑" pitchFamily="34" charset="-122"/>
            </a:endParaRPr>
          </a:p>
        </p:txBody>
      </p:sp>
      <p:sp>
        <p:nvSpPr>
          <p:cNvPr id="4" name="矩形 3"/>
          <p:cNvSpPr/>
          <p:nvPr/>
        </p:nvSpPr>
        <p:spPr>
          <a:xfrm>
            <a:off x="1830638" y="1834634"/>
            <a:ext cx="5379334" cy="461665"/>
          </a:xfrm>
          <a:prstGeom prst="rect">
            <a:avLst/>
          </a:prstGeom>
        </p:spPr>
        <p:txBody>
          <a:bodyPr wrap="square">
            <a:spAutoFit/>
          </a:bodyPr>
          <a:lstStyle/>
          <a:p>
            <a:r>
              <a:rPr lang="en-US" altLang="zh-CN" sz="2400" dirty="0"/>
              <a:t>2.	</a:t>
            </a:r>
            <a:r>
              <a:rPr lang="zh-CN" altLang="en-US" sz="2400" dirty="0"/>
              <a:t>创建目录</a:t>
            </a:r>
          </a:p>
        </p:txBody>
      </p:sp>
      <p:sp>
        <p:nvSpPr>
          <p:cNvPr id="6" name="矩形 5"/>
          <p:cNvSpPr/>
          <p:nvPr/>
        </p:nvSpPr>
        <p:spPr>
          <a:xfrm>
            <a:off x="1830637" y="2754779"/>
            <a:ext cx="9132638" cy="369332"/>
          </a:xfrm>
          <a:prstGeom prst="rect">
            <a:avLst/>
          </a:prstGeom>
        </p:spPr>
        <p:txBody>
          <a:bodyPr wrap="square">
            <a:spAutoFit/>
          </a:bodyPr>
          <a:lstStyle/>
          <a:p>
            <a:r>
              <a:rPr lang="zh-CN" altLang="en-US" dirty="0"/>
              <a:t>使用</a:t>
            </a:r>
            <a:r>
              <a:rPr lang="en-US" altLang="zh-CN" dirty="0" err="1"/>
              <a:t>os.mkdir</a:t>
            </a:r>
            <a:r>
              <a:rPr lang="en-US" altLang="zh-CN" dirty="0"/>
              <a:t>()</a:t>
            </a:r>
            <a:r>
              <a:rPr lang="zh-CN" altLang="en-US" dirty="0"/>
              <a:t>方法可以创建新的目录，例如：</a:t>
            </a:r>
          </a:p>
        </p:txBody>
      </p:sp>
      <p:sp>
        <p:nvSpPr>
          <p:cNvPr id="7" name="矩形 6"/>
          <p:cNvSpPr/>
          <p:nvPr/>
        </p:nvSpPr>
        <p:spPr>
          <a:xfrm>
            <a:off x="1952625" y="3790861"/>
            <a:ext cx="6096000" cy="1200329"/>
          </a:xfrm>
          <a:prstGeom prst="rect">
            <a:avLst/>
          </a:prstGeom>
        </p:spPr>
        <p:txBody>
          <a:bodyPr>
            <a:spAutoFit/>
          </a:bodyPr>
          <a:lstStyle/>
          <a:p>
            <a:r>
              <a:rPr lang="en-US" altLang="zh-CN" dirty="0">
                <a:solidFill>
                  <a:srgbClr val="0070C0"/>
                </a:solidFill>
              </a:rPr>
              <a:t>import </a:t>
            </a:r>
            <a:r>
              <a:rPr lang="en-US" altLang="zh-CN" dirty="0" err="1">
                <a:solidFill>
                  <a:srgbClr val="0070C0"/>
                </a:solidFill>
              </a:rPr>
              <a:t>os</a:t>
            </a:r>
            <a:endParaRPr lang="en-US" altLang="zh-CN" dirty="0">
              <a:solidFill>
                <a:srgbClr val="0070C0"/>
              </a:solidFill>
            </a:endParaRPr>
          </a:p>
          <a:p>
            <a:endParaRPr lang="en-US" altLang="zh-CN" dirty="0">
              <a:solidFill>
                <a:srgbClr val="0070C0"/>
              </a:solidFill>
            </a:endParaRPr>
          </a:p>
          <a:p>
            <a:r>
              <a:rPr lang="en-US" altLang="zh-CN" dirty="0" err="1">
                <a:solidFill>
                  <a:srgbClr val="0070C0"/>
                </a:solidFill>
              </a:rPr>
              <a:t>os.mkdir</a:t>
            </a:r>
            <a:r>
              <a:rPr lang="en-US" altLang="zh-CN" dirty="0">
                <a:solidFill>
                  <a:srgbClr val="0070C0"/>
                </a:solidFill>
              </a:rPr>
              <a:t>('/path/to/new/directory')</a:t>
            </a:r>
          </a:p>
          <a:p>
            <a:r>
              <a:rPr lang="en-US" altLang="zh-CN" dirty="0">
                <a:solidFill>
                  <a:srgbClr val="0070C0"/>
                </a:solidFill>
              </a:rPr>
              <a:t>print("</a:t>
            </a:r>
            <a:r>
              <a:rPr lang="zh-CN" altLang="en-US" dirty="0">
                <a:solidFill>
                  <a:srgbClr val="0070C0"/>
                </a:solidFill>
              </a:rPr>
              <a:t>新目录已创建</a:t>
            </a:r>
            <a:r>
              <a:rPr lang="en-US" altLang="zh-CN" dirty="0">
                <a:solidFill>
                  <a:srgbClr val="0070C0"/>
                </a:solidFill>
              </a:rPr>
              <a:t>")</a:t>
            </a:r>
          </a:p>
        </p:txBody>
      </p:sp>
    </p:spTree>
    <p:extLst>
      <p:ext uri="{BB962C8B-B14F-4D97-AF65-F5344CB8AC3E}">
        <p14:creationId xmlns:p14="http://schemas.microsoft.com/office/powerpoint/2010/main" val="17256685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a:extLst>
              <a:ext uri="{FF2B5EF4-FFF2-40B4-BE49-F238E27FC236}">
                <a16:creationId xmlns:a16="http://schemas.microsoft.com/office/drawing/2014/main" id="{C4432088-8A23-40D0-8817-DB4BED14AC7D}"/>
              </a:ext>
            </a:extLst>
          </p:cNvPr>
          <p:cNvSpPr txBox="1">
            <a:spLocks/>
          </p:cNvSpPr>
          <p:nvPr/>
        </p:nvSpPr>
        <p:spPr>
          <a:xfrm>
            <a:off x="1923106" y="2165131"/>
            <a:ext cx="8555420" cy="1495097"/>
          </a:xfrm>
          <a:prstGeom prst="rect">
            <a:avLst/>
          </a:prstGeom>
        </p:spPr>
        <p:txBody>
          <a:bodyPr vert="horz" lIns="91440" tIns="45720" rIns="91440" bIns="45720" rtlCol="0" anchor="ctr">
            <a:normAutofit fontScale="32500" lnSpcReduction="20000"/>
          </a:bodyPr>
          <a:lstStyle>
            <a:lvl1pPr algn="r" defTabSz="914400" rtl="0" eaLnBrk="1" latinLnBrk="0" hangingPunct="1">
              <a:lnSpc>
                <a:spcPct val="80000"/>
              </a:lnSpc>
              <a:spcBef>
                <a:spcPct val="0"/>
              </a:spcBef>
              <a:buNone/>
              <a:defRPr sz="5000" kern="1200" cap="all" spc="200" baseline="0">
                <a:solidFill>
                  <a:schemeClr val="tx1">
                    <a:lumMod val="95000"/>
                    <a:lumOff val="5000"/>
                  </a:schemeClr>
                </a:solidFill>
                <a:latin typeface="+mj-lt"/>
                <a:ea typeface="+mj-ea"/>
                <a:cs typeface="+mj-cs"/>
              </a:defRPr>
            </a:lvl1pPr>
          </a:lstStyle>
          <a:p>
            <a:pPr algn="ctr">
              <a:lnSpc>
                <a:spcPct val="145000"/>
              </a:lnSpc>
            </a:pPr>
            <a:r>
              <a:rPr lang="zh-CN" altLang="en-US" sz="17600" b="1" dirty="0">
                <a:solidFill>
                  <a:schemeClr val="bg1"/>
                </a:solidFill>
              </a:rPr>
              <a:t>第一部分 </a:t>
            </a:r>
            <a:r>
              <a:rPr lang="en-US" altLang="zh-CN" sz="17600" b="1" dirty="0">
                <a:solidFill>
                  <a:schemeClr val="bg1"/>
                </a:solidFill>
              </a:rPr>
              <a:t>Python</a:t>
            </a:r>
            <a:r>
              <a:rPr lang="zh-CN" altLang="en-US" sz="17600" b="1" dirty="0">
                <a:solidFill>
                  <a:schemeClr val="bg1"/>
                </a:solidFill>
              </a:rPr>
              <a:t>基础</a:t>
            </a:r>
          </a:p>
        </p:txBody>
      </p:sp>
      <p:sp>
        <p:nvSpPr>
          <p:cNvPr id="7" name="矩形 15">
            <a:extLst>
              <a:ext uri="{FF2B5EF4-FFF2-40B4-BE49-F238E27FC236}">
                <a16:creationId xmlns:a16="http://schemas.microsoft.com/office/drawing/2014/main" id="{FB2453AE-6160-48AD-A909-81AEC187062B}"/>
              </a:ext>
            </a:extLst>
          </p:cNvPr>
          <p:cNvSpPr>
            <a:spLocks noChangeArrowheads="1"/>
          </p:cNvSpPr>
          <p:nvPr/>
        </p:nvSpPr>
        <p:spPr bwMode="auto">
          <a:xfrm>
            <a:off x="5283283" y="5007715"/>
            <a:ext cx="2851067" cy="142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hangingPunct="1">
              <a:lnSpc>
                <a:spcPct val="150000"/>
              </a:lnSpc>
              <a:spcBef>
                <a:spcPct val="0"/>
              </a:spcBef>
              <a:buFont typeface="Arial" panose="020B0604020202020204" pitchFamily="34" charset="0"/>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a:t>
            </a:r>
            <a:r>
              <a:rPr kumimoji="0" lang="zh-CN" altLang="en-US"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校园一卡通系统</a:t>
            </a:r>
            <a:endPar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Font typeface="Arial" panose="020B0604020202020204" pitchFamily="34" charset="0"/>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a:t>
            </a:r>
            <a:r>
              <a:rPr kumimoji="0" lang="zh-CN" altLang="en-US"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系统功能模块设计</a:t>
            </a:r>
            <a:endPar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Font typeface="Arial" panose="020B0604020202020204" pitchFamily="34" charset="0"/>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a:t>
            </a:r>
            <a:r>
              <a:rPr kumimoji="0" lang="zh-CN" altLang="en-US"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系统功能实现</a:t>
            </a:r>
            <a:endPar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8" name="图片 1">
            <a:extLst>
              <a:ext uri="{FF2B5EF4-FFF2-40B4-BE49-F238E27FC236}">
                <a16:creationId xmlns:a16="http://schemas.microsoft.com/office/drawing/2014/main" id="{7822EC53-DA81-49C4-A63A-117B74C9E2C2}"/>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bwMode="auto">
          <a:xfrm>
            <a:off x="603250" y="5029200"/>
            <a:ext cx="4305300" cy="141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2">
            <a:extLst>
              <a:ext uri="{FF2B5EF4-FFF2-40B4-BE49-F238E27FC236}">
                <a16:creationId xmlns:a16="http://schemas.microsoft.com/office/drawing/2014/main" id="{89532A7D-90B8-4619-B4C3-D8717FEF762E}"/>
              </a:ext>
            </a:extLst>
          </p:cNvPr>
          <p:cNvSpPr>
            <a:spLocks noChangeArrowheads="1"/>
          </p:cNvSpPr>
          <p:nvPr/>
        </p:nvSpPr>
        <p:spPr bwMode="auto">
          <a:xfrm>
            <a:off x="8512176" y="5007715"/>
            <a:ext cx="275590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a:lnSpc>
                <a:spcPct val="150000"/>
              </a:lnSpc>
              <a:spcBef>
                <a:spcPct val="0"/>
              </a:spcBef>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a:t>
            </a:r>
            <a:r>
              <a:rPr kumimoji="0" lang="zh-CN" altLang="en-US"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系统功能封装</a:t>
            </a:r>
            <a:endPar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spcBef>
                <a:spcPct val="0"/>
              </a:spcBef>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a:t>
            </a:r>
            <a:r>
              <a:rPr kumimoji="0" lang="zh-CN" altLang="en-US"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面向对象实现</a:t>
            </a:r>
            <a:endPar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spcBef>
                <a:spcPct val="0"/>
              </a:spcBef>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a:t>
            </a:r>
            <a:r>
              <a:rPr kumimoji="0" lang="zh-CN" altLang="en-US" sz="20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系统信息存储</a:t>
            </a:r>
          </a:p>
        </p:txBody>
      </p:sp>
    </p:spTree>
    <p:extLst>
      <p:ext uri="{BB962C8B-B14F-4D97-AF65-F5344CB8AC3E}">
        <p14:creationId xmlns:p14="http://schemas.microsoft.com/office/powerpoint/2010/main" val="8222006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
            <a:extLst>
              <a:ext uri="{FF2B5EF4-FFF2-40B4-BE49-F238E27FC236}">
                <a16:creationId xmlns:a16="http://schemas.microsoft.com/office/drawing/2014/main" id="{75EEC8C1-833B-B228-2048-EDB5E936EAE7}"/>
              </a:ext>
            </a:extLst>
          </p:cNvPr>
          <p:cNvSpPr txBox="1"/>
          <p:nvPr/>
        </p:nvSpPr>
        <p:spPr>
          <a:xfrm>
            <a:off x="1830638" y="199382"/>
            <a:ext cx="5379334" cy="707886"/>
          </a:xfrm>
          <a:prstGeom prst="rect">
            <a:avLst/>
          </a:prstGeom>
          <a:noFill/>
          <a:effectLst>
            <a:reflection blurRad="6350" stA="50000" endA="300" endPos="38500" dist="50800" dir="5400000" sy="-100000" algn="bl" rotWithShape="0"/>
          </a:effectLst>
        </p:spPr>
        <p:txBody>
          <a:bodyPr>
            <a:spAutoFit/>
          </a:bodyPr>
          <a:lstStyle/>
          <a:p>
            <a:pPr>
              <a:defRPr/>
            </a:pPr>
            <a:r>
              <a:rPr lang="en-US" altLang="zh-CN" sz="4000" dirty="0">
                <a:solidFill>
                  <a:srgbClr val="1353A2"/>
                </a:solidFill>
                <a:latin typeface="微软雅黑" pitchFamily="34" charset="-122"/>
                <a:ea typeface="微软雅黑" pitchFamily="34" charset="-122"/>
              </a:rPr>
              <a:t>7.3</a:t>
            </a:r>
            <a:r>
              <a:rPr kumimoji="0" lang="en-US" altLang="zh-CN" sz="4000" dirty="0">
                <a:solidFill>
                  <a:srgbClr val="1353A2"/>
                </a:solidFill>
                <a:latin typeface="微软雅黑" pitchFamily="34" charset="-122"/>
                <a:ea typeface="微软雅黑" pitchFamily="34" charset="-122"/>
              </a:rPr>
              <a:t> </a:t>
            </a:r>
            <a:r>
              <a:rPr lang="zh-CN" altLang="en-US" sz="4000" dirty="0">
                <a:solidFill>
                  <a:srgbClr val="1353A2"/>
                </a:solidFill>
                <a:latin typeface="微软雅黑" pitchFamily="34" charset="-122"/>
                <a:ea typeface="微软雅黑" pitchFamily="34" charset="-122"/>
              </a:rPr>
              <a:t> </a:t>
            </a:r>
            <a:r>
              <a:rPr lang="en-US" altLang="zh-CN" sz="4000" dirty="0" err="1">
                <a:solidFill>
                  <a:srgbClr val="1353A2"/>
                </a:solidFill>
                <a:latin typeface="微软雅黑" pitchFamily="34" charset="-122"/>
                <a:ea typeface="微软雅黑" pitchFamily="34" charset="-122"/>
              </a:rPr>
              <a:t>os</a:t>
            </a:r>
            <a:r>
              <a:rPr lang="zh-CN" altLang="en-US" sz="4000" dirty="0">
                <a:solidFill>
                  <a:srgbClr val="1353A2"/>
                </a:solidFill>
                <a:latin typeface="微软雅黑" pitchFamily="34" charset="-122"/>
                <a:ea typeface="微软雅黑" pitchFamily="34" charset="-122"/>
              </a:rPr>
              <a:t>库的常用方法</a:t>
            </a:r>
            <a:endParaRPr kumimoji="0" lang="zh-CN" altLang="en-US" sz="4000" dirty="0">
              <a:solidFill>
                <a:srgbClr val="1353A2"/>
              </a:solidFill>
              <a:latin typeface="微软雅黑" pitchFamily="34" charset="-122"/>
              <a:ea typeface="微软雅黑" pitchFamily="34" charset="-122"/>
            </a:endParaRPr>
          </a:p>
        </p:txBody>
      </p:sp>
      <p:sp>
        <p:nvSpPr>
          <p:cNvPr id="4" name="矩形 3"/>
          <p:cNvSpPr/>
          <p:nvPr/>
        </p:nvSpPr>
        <p:spPr>
          <a:xfrm>
            <a:off x="1830638" y="1834634"/>
            <a:ext cx="5379334" cy="461665"/>
          </a:xfrm>
          <a:prstGeom prst="rect">
            <a:avLst/>
          </a:prstGeom>
        </p:spPr>
        <p:txBody>
          <a:bodyPr wrap="square">
            <a:spAutoFit/>
          </a:bodyPr>
          <a:lstStyle/>
          <a:p>
            <a:r>
              <a:rPr lang="en-US" altLang="zh-CN" sz="2400" dirty="0"/>
              <a:t>3.	</a:t>
            </a:r>
            <a:r>
              <a:rPr lang="zh-CN" altLang="en-US" sz="2400" dirty="0"/>
              <a:t>删除目录</a:t>
            </a:r>
          </a:p>
        </p:txBody>
      </p:sp>
      <p:sp>
        <p:nvSpPr>
          <p:cNvPr id="6" name="矩形 5"/>
          <p:cNvSpPr/>
          <p:nvPr/>
        </p:nvSpPr>
        <p:spPr>
          <a:xfrm>
            <a:off x="1830637" y="2754779"/>
            <a:ext cx="9132638" cy="369332"/>
          </a:xfrm>
          <a:prstGeom prst="rect">
            <a:avLst/>
          </a:prstGeom>
        </p:spPr>
        <p:txBody>
          <a:bodyPr wrap="square">
            <a:spAutoFit/>
          </a:bodyPr>
          <a:lstStyle/>
          <a:p>
            <a:r>
              <a:rPr lang="zh-CN" altLang="en-US" dirty="0"/>
              <a:t>使用</a:t>
            </a:r>
            <a:r>
              <a:rPr lang="en-US" altLang="zh-CN" dirty="0" err="1"/>
              <a:t>os.rmdir</a:t>
            </a:r>
            <a:r>
              <a:rPr lang="en-US" altLang="zh-CN" dirty="0"/>
              <a:t>()</a:t>
            </a:r>
            <a:r>
              <a:rPr lang="zh-CN" altLang="en-US" dirty="0"/>
              <a:t>方法可以删除空目录，如果目录非空则会抛出</a:t>
            </a:r>
            <a:r>
              <a:rPr lang="en-US" altLang="zh-CN" dirty="0" err="1"/>
              <a:t>OSError</a:t>
            </a:r>
            <a:r>
              <a:rPr lang="zh-CN" altLang="en-US" dirty="0"/>
              <a:t>，例如：</a:t>
            </a:r>
          </a:p>
        </p:txBody>
      </p:sp>
      <p:sp>
        <p:nvSpPr>
          <p:cNvPr id="7" name="矩形 6"/>
          <p:cNvSpPr/>
          <p:nvPr/>
        </p:nvSpPr>
        <p:spPr>
          <a:xfrm>
            <a:off x="1952625" y="3790861"/>
            <a:ext cx="6096000" cy="1200329"/>
          </a:xfrm>
          <a:prstGeom prst="rect">
            <a:avLst/>
          </a:prstGeom>
        </p:spPr>
        <p:txBody>
          <a:bodyPr>
            <a:spAutoFit/>
          </a:bodyPr>
          <a:lstStyle/>
          <a:p>
            <a:r>
              <a:rPr lang="en-US" altLang="zh-CN" dirty="0">
                <a:solidFill>
                  <a:srgbClr val="0070C0"/>
                </a:solidFill>
              </a:rPr>
              <a:t>import </a:t>
            </a:r>
            <a:r>
              <a:rPr lang="en-US" altLang="zh-CN" dirty="0" err="1">
                <a:solidFill>
                  <a:srgbClr val="0070C0"/>
                </a:solidFill>
              </a:rPr>
              <a:t>os</a:t>
            </a:r>
            <a:endParaRPr lang="en-US" altLang="zh-CN" dirty="0">
              <a:solidFill>
                <a:srgbClr val="0070C0"/>
              </a:solidFill>
            </a:endParaRPr>
          </a:p>
          <a:p>
            <a:endParaRPr lang="en-US" altLang="zh-CN" dirty="0">
              <a:solidFill>
                <a:srgbClr val="0070C0"/>
              </a:solidFill>
            </a:endParaRPr>
          </a:p>
          <a:p>
            <a:r>
              <a:rPr lang="en-US" altLang="zh-CN" dirty="0" err="1">
                <a:solidFill>
                  <a:srgbClr val="0070C0"/>
                </a:solidFill>
              </a:rPr>
              <a:t>os.rmdir</a:t>
            </a:r>
            <a:r>
              <a:rPr lang="en-US" altLang="zh-CN" dirty="0">
                <a:solidFill>
                  <a:srgbClr val="0070C0"/>
                </a:solidFill>
              </a:rPr>
              <a:t>('/path/to/empty/directory')</a:t>
            </a:r>
          </a:p>
          <a:p>
            <a:r>
              <a:rPr lang="en-US" altLang="zh-CN" dirty="0">
                <a:solidFill>
                  <a:srgbClr val="0070C0"/>
                </a:solidFill>
              </a:rPr>
              <a:t>print("</a:t>
            </a:r>
            <a:r>
              <a:rPr lang="zh-CN" altLang="en-US" dirty="0">
                <a:solidFill>
                  <a:srgbClr val="0070C0"/>
                </a:solidFill>
              </a:rPr>
              <a:t>空目录已删除</a:t>
            </a:r>
            <a:r>
              <a:rPr lang="en-US" altLang="zh-CN" dirty="0">
                <a:solidFill>
                  <a:srgbClr val="0070C0"/>
                </a:solidFill>
              </a:rPr>
              <a:t>")</a:t>
            </a:r>
          </a:p>
        </p:txBody>
      </p:sp>
    </p:spTree>
    <p:extLst>
      <p:ext uri="{BB962C8B-B14F-4D97-AF65-F5344CB8AC3E}">
        <p14:creationId xmlns:p14="http://schemas.microsoft.com/office/powerpoint/2010/main" val="3556233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
            <a:extLst>
              <a:ext uri="{FF2B5EF4-FFF2-40B4-BE49-F238E27FC236}">
                <a16:creationId xmlns:a16="http://schemas.microsoft.com/office/drawing/2014/main" id="{75EEC8C1-833B-B228-2048-EDB5E936EAE7}"/>
              </a:ext>
            </a:extLst>
          </p:cNvPr>
          <p:cNvSpPr txBox="1"/>
          <p:nvPr/>
        </p:nvSpPr>
        <p:spPr>
          <a:xfrm>
            <a:off x="1830638" y="199382"/>
            <a:ext cx="5379334" cy="707886"/>
          </a:xfrm>
          <a:prstGeom prst="rect">
            <a:avLst/>
          </a:prstGeom>
          <a:noFill/>
          <a:effectLst>
            <a:reflection blurRad="6350" stA="50000" endA="300" endPos="38500" dist="50800" dir="5400000" sy="-100000" algn="bl" rotWithShape="0"/>
          </a:effectLst>
        </p:spPr>
        <p:txBody>
          <a:bodyPr>
            <a:spAutoFit/>
          </a:bodyPr>
          <a:lstStyle/>
          <a:p>
            <a:pPr>
              <a:defRPr/>
            </a:pPr>
            <a:r>
              <a:rPr lang="en-US" altLang="zh-CN" sz="4000" dirty="0">
                <a:solidFill>
                  <a:srgbClr val="1353A2"/>
                </a:solidFill>
                <a:latin typeface="微软雅黑" pitchFamily="34" charset="-122"/>
                <a:ea typeface="微软雅黑" pitchFamily="34" charset="-122"/>
              </a:rPr>
              <a:t>7.3</a:t>
            </a:r>
            <a:r>
              <a:rPr kumimoji="0" lang="en-US" altLang="zh-CN" sz="4000" dirty="0">
                <a:solidFill>
                  <a:srgbClr val="1353A2"/>
                </a:solidFill>
                <a:latin typeface="微软雅黑" pitchFamily="34" charset="-122"/>
                <a:ea typeface="微软雅黑" pitchFamily="34" charset="-122"/>
              </a:rPr>
              <a:t> </a:t>
            </a:r>
            <a:r>
              <a:rPr lang="zh-CN" altLang="en-US" sz="4000" dirty="0">
                <a:solidFill>
                  <a:srgbClr val="1353A2"/>
                </a:solidFill>
                <a:latin typeface="微软雅黑" pitchFamily="34" charset="-122"/>
                <a:ea typeface="微软雅黑" pitchFamily="34" charset="-122"/>
              </a:rPr>
              <a:t> </a:t>
            </a:r>
            <a:r>
              <a:rPr lang="en-US" altLang="zh-CN" sz="4000" dirty="0" err="1">
                <a:solidFill>
                  <a:srgbClr val="1353A2"/>
                </a:solidFill>
                <a:latin typeface="微软雅黑" pitchFamily="34" charset="-122"/>
                <a:ea typeface="微软雅黑" pitchFamily="34" charset="-122"/>
              </a:rPr>
              <a:t>os</a:t>
            </a:r>
            <a:r>
              <a:rPr lang="zh-CN" altLang="en-US" sz="4000" dirty="0">
                <a:solidFill>
                  <a:srgbClr val="1353A2"/>
                </a:solidFill>
                <a:latin typeface="微软雅黑" pitchFamily="34" charset="-122"/>
                <a:ea typeface="微软雅黑" pitchFamily="34" charset="-122"/>
              </a:rPr>
              <a:t>库的常用方法</a:t>
            </a:r>
            <a:endParaRPr kumimoji="0" lang="zh-CN" altLang="en-US" sz="4000" dirty="0">
              <a:solidFill>
                <a:srgbClr val="1353A2"/>
              </a:solidFill>
              <a:latin typeface="微软雅黑" pitchFamily="34" charset="-122"/>
              <a:ea typeface="微软雅黑" pitchFamily="34" charset="-122"/>
            </a:endParaRPr>
          </a:p>
        </p:txBody>
      </p:sp>
      <p:sp>
        <p:nvSpPr>
          <p:cNvPr id="4" name="矩形 3"/>
          <p:cNvSpPr/>
          <p:nvPr/>
        </p:nvSpPr>
        <p:spPr>
          <a:xfrm>
            <a:off x="1830638" y="1834634"/>
            <a:ext cx="5379334" cy="461665"/>
          </a:xfrm>
          <a:prstGeom prst="rect">
            <a:avLst/>
          </a:prstGeom>
        </p:spPr>
        <p:txBody>
          <a:bodyPr wrap="square">
            <a:spAutoFit/>
          </a:bodyPr>
          <a:lstStyle/>
          <a:p>
            <a:r>
              <a:rPr lang="en-US" altLang="zh-CN" sz="2400" dirty="0"/>
              <a:t>4.	</a:t>
            </a:r>
            <a:r>
              <a:rPr lang="zh-CN" altLang="en-US" sz="2400" dirty="0"/>
              <a:t>重命名文件或目录</a:t>
            </a:r>
          </a:p>
        </p:txBody>
      </p:sp>
      <p:sp>
        <p:nvSpPr>
          <p:cNvPr id="6" name="矩形 5"/>
          <p:cNvSpPr/>
          <p:nvPr/>
        </p:nvSpPr>
        <p:spPr>
          <a:xfrm>
            <a:off x="1830637" y="2754779"/>
            <a:ext cx="9132638" cy="369332"/>
          </a:xfrm>
          <a:prstGeom prst="rect">
            <a:avLst/>
          </a:prstGeom>
        </p:spPr>
        <p:txBody>
          <a:bodyPr wrap="square">
            <a:spAutoFit/>
          </a:bodyPr>
          <a:lstStyle/>
          <a:p>
            <a:r>
              <a:rPr lang="zh-CN" altLang="en-US" dirty="0"/>
              <a:t>使用</a:t>
            </a:r>
            <a:r>
              <a:rPr lang="en-US" altLang="zh-CN" dirty="0"/>
              <a:t>rename()</a:t>
            </a:r>
            <a:r>
              <a:rPr lang="zh-CN" altLang="en-US" dirty="0"/>
              <a:t>方法可以完成文件的重命名，例如：</a:t>
            </a:r>
          </a:p>
        </p:txBody>
      </p:sp>
      <p:sp>
        <p:nvSpPr>
          <p:cNvPr id="7" name="矩形 6"/>
          <p:cNvSpPr/>
          <p:nvPr/>
        </p:nvSpPr>
        <p:spPr>
          <a:xfrm>
            <a:off x="1952625" y="3790861"/>
            <a:ext cx="6096000" cy="1200329"/>
          </a:xfrm>
          <a:prstGeom prst="rect">
            <a:avLst/>
          </a:prstGeom>
        </p:spPr>
        <p:txBody>
          <a:bodyPr>
            <a:spAutoFit/>
          </a:bodyPr>
          <a:lstStyle/>
          <a:p>
            <a:r>
              <a:rPr lang="en-US" altLang="zh-CN" dirty="0">
                <a:solidFill>
                  <a:srgbClr val="0070C0"/>
                </a:solidFill>
              </a:rPr>
              <a:t>import </a:t>
            </a:r>
            <a:r>
              <a:rPr lang="en-US" altLang="zh-CN" dirty="0" err="1">
                <a:solidFill>
                  <a:srgbClr val="0070C0"/>
                </a:solidFill>
              </a:rPr>
              <a:t>os</a:t>
            </a:r>
            <a:endParaRPr lang="en-US" altLang="zh-CN" dirty="0">
              <a:solidFill>
                <a:srgbClr val="0070C0"/>
              </a:solidFill>
            </a:endParaRPr>
          </a:p>
          <a:p>
            <a:endParaRPr lang="en-US" altLang="zh-CN" dirty="0">
              <a:solidFill>
                <a:srgbClr val="0070C0"/>
              </a:solidFill>
            </a:endParaRPr>
          </a:p>
          <a:p>
            <a:r>
              <a:rPr lang="en-US" altLang="zh-CN" dirty="0" err="1">
                <a:solidFill>
                  <a:srgbClr val="0070C0"/>
                </a:solidFill>
              </a:rPr>
              <a:t>os.rename</a:t>
            </a:r>
            <a:r>
              <a:rPr lang="en-US" altLang="zh-CN" dirty="0">
                <a:solidFill>
                  <a:srgbClr val="0070C0"/>
                </a:solidFill>
              </a:rPr>
              <a:t>('old_file.txt', 'new_file.txt ')</a:t>
            </a:r>
          </a:p>
          <a:p>
            <a:r>
              <a:rPr lang="en-US" altLang="zh-CN" dirty="0">
                <a:solidFill>
                  <a:srgbClr val="0070C0"/>
                </a:solidFill>
              </a:rPr>
              <a:t>print("</a:t>
            </a:r>
            <a:r>
              <a:rPr lang="zh-CN" altLang="en-US" dirty="0">
                <a:solidFill>
                  <a:srgbClr val="0070C0"/>
                </a:solidFill>
              </a:rPr>
              <a:t>空目录已删除</a:t>
            </a:r>
            <a:r>
              <a:rPr lang="en-US" altLang="zh-CN" dirty="0">
                <a:solidFill>
                  <a:srgbClr val="0070C0"/>
                </a:solidFill>
              </a:rPr>
              <a:t>")</a:t>
            </a:r>
          </a:p>
        </p:txBody>
      </p:sp>
    </p:spTree>
    <p:extLst>
      <p:ext uri="{BB962C8B-B14F-4D97-AF65-F5344CB8AC3E}">
        <p14:creationId xmlns:p14="http://schemas.microsoft.com/office/powerpoint/2010/main" val="7715807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
            <a:extLst>
              <a:ext uri="{FF2B5EF4-FFF2-40B4-BE49-F238E27FC236}">
                <a16:creationId xmlns:a16="http://schemas.microsoft.com/office/drawing/2014/main" id="{75EEC8C1-833B-B228-2048-EDB5E936EAE7}"/>
              </a:ext>
            </a:extLst>
          </p:cNvPr>
          <p:cNvSpPr txBox="1"/>
          <p:nvPr/>
        </p:nvSpPr>
        <p:spPr>
          <a:xfrm>
            <a:off x="1830638" y="199382"/>
            <a:ext cx="5379334" cy="707886"/>
          </a:xfrm>
          <a:prstGeom prst="rect">
            <a:avLst/>
          </a:prstGeom>
          <a:noFill/>
          <a:effectLst>
            <a:reflection blurRad="6350" stA="50000" endA="300" endPos="38500" dist="50800" dir="5400000" sy="-100000" algn="bl" rotWithShape="0"/>
          </a:effectLst>
        </p:spPr>
        <p:txBody>
          <a:bodyPr>
            <a:spAutoFit/>
          </a:bodyPr>
          <a:lstStyle/>
          <a:p>
            <a:pPr>
              <a:defRPr/>
            </a:pPr>
            <a:r>
              <a:rPr lang="en-US" altLang="zh-CN" sz="4000" dirty="0">
                <a:solidFill>
                  <a:srgbClr val="1353A2"/>
                </a:solidFill>
                <a:latin typeface="微软雅黑" pitchFamily="34" charset="-122"/>
                <a:ea typeface="微软雅黑" pitchFamily="34" charset="-122"/>
              </a:rPr>
              <a:t>7.3</a:t>
            </a:r>
            <a:r>
              <a:rPr kumimoji="0" lang="en-US" altLang="zh-CN" sz="4000" dirty="0">
                <a:solidFill>
                  <a:srgbClr val="1353A2"/>
                </a:solidFill>
                <a:latin typeface="微软雅黑" pitchFamily="34" charset="-122"/>
                <a:ea typeface="微软雅黑" pitchFamily="34" charset="-122"/>
              </a:rPr>
              <a:t> </a:t>
            </a:r>
            <a:r>
              <a:rPr lang="zh-CN" altLang="en-US" sz="4000" dirty="0">
                <a:solidFill>
                  <a:srgbClr val="1353A2"/>
                </a:solidFill>
                <a:latin typeface="微软雅黑" pitchFamily="34" charset="-122"/>
                <a:ea typeface="微软雅黑" pitchFamily="34" charset="-122"/>
              </a:rPr>
              <a:t> </a:t>
            </a:r>
            <a:r>
              <a:rPr lang="en-US" altLang="zh-CN" sz="4000" dirty="0" err="1">
                <a:solidFill>
                  <a:srgbClr val="1353A2"/>
                </a:solidFill>
                <a:latin typeface="微软雅黑" pitchFamily="34" charset="-122"/>
                <a:ea typeface="微软雅黑" pitchFamily="34" charset="-122"/>
              </a:rPr>
              <a:t>os</a:t>
            </a:r>
            <a:r>
              <a:rPr lang="zh-CN" altLang="en-US" sz="4000" dirty="0">
                <a:solidFill>
                  <a:srgbClr val="1353A2"/>
                </a:solidFill>
                <a:latin typeface="微软雅黑" pitchFamily="34" charset="-122"/>
                <a:ea typeface="微软雅黑" pitchFamily="34" charset="-122"/>
              </a:rPr>
              <a:t>库的常用方法</a:t>
            </a:r>
            <a:endParaRPr kumimoji="0" lang="zh-CN" altLang="en-US" sz="4000" dirty="0">
              <a:solidFill>
                <a:srgbClr val="1353A2"/>
              </a:solidFill>
              <a:latin typeface="微软雅黑" pitchFamily="34" charset="-122"/>
              <a:ea typeface="微软雅黑" pitchFamily="34" charset="-122"/>
            </a:endParaRPr>
          </a:p>
        </p:txBody>
      </p:sp>
      <p:sp>
        <p:nvSpPr>
          <p:cNvPr id="4" name="矩形 3"/>
          <p:cNvSpPr/>
          <p:nvPr/>
        </p:nvSpPr>
        <p:spPr>
          <a:xfrm>
            <a:off x="1830638" y="1834634"/>
            <a:ext cx="5379334" cy="461665"/>
          </a:xfrm>
          <a:prstGeom prst="rect">
            <a:avLst/>
          </a:prstGeom>
        </p:spPr>
        <p:txBody>
          <a:bodyPr wrap="square">
            <a:spAutoFit/>
          </a:bodyPr>
          <a:lstStyle/>
          <a:p>
            <a:r>
              <a:rPr lang="en-US" altLang="zh-CN" sz="2400" dirty="0"/>
              <a:t>5.</a:t>
            </a:r>
            <a:r>
              <a:rPr lang="zh-CN" altLang="en-US" sz="2400" dirty="0"/>
              <a:t>检查文件或目录是否存在</a:t>
            </a:r>
          </a:p>
        </p:txBody>
      </p:sp>
      <p:sp>
        <p:nvSpPr>
          <p:cNvPr id="6" name="矩形 5"/>
          <p:cNvSpPr/>
          <p:nvPr/>
        </p:nvSpPr>
        <p:spPr>
          <a:xfrm>
            <a:off x="1830637" y="2754779"/>
            <a:ext cx="9132638" cy="646331"/>
          </a:xfrm>
          <a:prstGeom prst="rect">
            <a:avLst/>
          </a:prstGeom>
        </p:spPr>
        <p:txBody>
          <a:bodyPr wrap="square">
            <a:spAutoFit/>
          </a:bodyPr>
          <a:lstStyle/>
          <a:p>
            <a:r>
              <a:rPr lang="zh-CN" altLang="en-US" dirty="0"/>
              <a:t>使用</a:t>
            </a:r>
            <a:r>
              <a:rPr lang="en-US" altLang="zh-CN" dirty="0" err="1"/>
              <a:t>os.path.exists</a:t>
            </a:r>
            <a:r>
              <a:rPr lang="en-US" altLang="zh-CN" dirty="0"/>
              <a:t>()</a:t>
            </a:r>
            <a:r>
              <a:rPr lang="zh-CN" altLang="en-US" dirty="0"/>
              <a:t>方法可以检查文件或目录是否存在，如果存在则返回</a:t>
            </a:r>
            <a:r>
              <a:rPr lang="en-US" altLang="zh-CN" dirty="0"/>
              <a:t>True</a:t>
            </a:r>
            <a:r>
              <a:rPr lang="zh-CN" altLang="en-US" dirty="0"/>
              <a:t>，否则返回</a:t>
            </a:r>
            <a:r>
              <a:rPr lang="en-US" altLang="zh-CN" dirty="0"/>
              <a:t>False</a:t>
            </a:r>
            <a:r>
              <a:rPr lang="zh-CN" altLang="en-US" dirty="0"/>
              <a:t>，例如：</a:t>
            </a:r>
          </a:p>
        </p:txBody>
      </p:sp>
      <p:sp>
        <p:nvSpPr>
          <p:cNvPr id="7" name="矩形 6"/>
          <p:cNvSpPr/>
          <p:nvPr/>
        </p:nvSpPr>
        <p:spPr>
          <a:xfrm>
            <a:off x="1952625" y="3790861"/>
            <a:ext cx="6096000" cy="1754326"/>
          </a:xfrm>
          <a:prstGeom prst="rect">
            <a:avLst/>
          </a:prstGeom>
        </p:spPr>
        <p:txBody>
          <a:bodyPr>
            <a:spAutoFit/>
          </a:bodyPr>
          <a:lstStyle/>
          <a:p>
            <a:r>
              <a:rPr lang="en-US" altLang="zh-CN" dirty="0">
                <a:solidFill>
                  <a:srgbClr val="0070C0"/>
                </a:solidFill>
              </a:rPr>
              <a:t>import </a:t>
            </a:r>
            <a:r>
              <a:rPr lang="en-US" altLang="zh-CN" dirty="0" err="1">
                <a:solidFill>
                  <a:srgbClr val="0070C0"/>
                </a:solidFill>
              </a:rPr>
              <a:t>os</a:t>
            </a:r>
            <a:endParaRPr lang="en-US" altLang="zh-CN" dirty="0">
              <a:solidFill>
                <a:srgbClr val="0070C0"/>
              </a:solidFill>
            </a:endParaRPr>
          </a:p>
          <a:p>
            <a:endParaRPr lang="en-US" altLang="zh-CN" dirty="0">
              <a:solidFill>
                <a:srgbClr val="0070C0"/>
              </a:solidFill>
            </a:endParaRPr>
          </a:p>
          <a:p>
            <a:r>
              <a:rPr lang="en-US" altLang="zh-CN" dirty="0">
                <a:solidFill>
                  <a:srgbClr val="0070C0"/>
                </a:solidFill>
              </a:rPr>
              <a:t>if </a:t>
            </a:r>
            <a:r>
              <a:rPr lang="en-US" altLang="zh-CN" dirty="0" err="1">
                <a:solidFill>
                  <a:srgbClr val="0070C0"/>
                </a:solidFill>
              </a:rPr>
              <a:t>os.path.exists</a:t>
            </a:r>
            <a:r>
              <a:rPr lang="en-US" altLang="zh-CN" dirty="0">
                <a:solidFill>
                  <a:srgbClr val="0070C0"/>
                </a:solidFill>
              </a:rPr>
              <a:t>('/path/to/</a:t>
            </a:r>
            <a:r>
              <a:rPr lang="en-US" altLang="zh-CN" dirty="0" err="1">
                <a:solidFill>
                  <a:srgbClr val="0070C0"/>
                </a:solidFill>
              </a:rPr>
              <a:t>file_or_directory</a:t>
            </a:r>
            <a:r>
              <a:rPr lang="en-US" altLang="zh-CN" dirty="0">
                <a:solidFill>
                  <a:srgbClr val="0070C0"/>
                </a:solidFill>
              </a:rPr>
              <a:t>'):</a:t>
            </a:r>
          </a:p>
          <a:p>
            <a:r>
              <a:rPr lang="en-US" altLang="zh-CN" dirty="0">
                <a:solidFill>
                  <a:srgbClr val="0070C0"/>
                </a:solidFill>
              </a:rPr>
              <a:t>    print("</a:t>
            </a:r>
            <a:r>
              <a:rPr lang="zh-CN" altLang="en-US" dirty="0">
                <a:solidFill>
                  <a:srgbClr val="0070C0"/>
                </a:solidFill>
              </a:rPr>
              <a:t>文件或目录存在</a:t>
            </a:r>
            <a:r>
              <a:rPr lang="en-US" altLang="zh-CN" dirty="0">
                <a:solidFill>
                  <a:srgbClr val="0070C0"/>
                </a:solidFill>
              </a:rPr>
              <a:t>")</a:t>
            </a:r>
          </a:p>
          <a:p>
            <a:r>
              <a:rPr lang="en-US" altLang="zh-CN" dirty="0">
                <a:solidFill>
                  <a:srgbClr val="0070C0"/>
                </a:solidFill>
              </a:rPr>
              <a:t>else:</a:t>
            </a:r>
          </a:p>
          <a:p>
            <a:r>
              <a:rPr lang="en-US" altLang="zh-CN" dirty="0">
                <a:solidFill>
                  <a:srgbClr val="0070C0"/>
                </a:solidFill>
              </a:rPr>
              <a:t>    print("</a:t>
            </a:r>
            <a:r>
              <a:rPr lang="zh-CN" altLang="en-US" dirty="0">
                <a:solidFill>
                  <a:srgbClr val="0070C0"/>
                </a:solidFill>
              </a:rPr>
              <a:t>文件或目录不存在</a:t>
            </a:r>
            <a:r>
              <a:rPr lang="en-US" altLang="zh-CN" dirty="0">
                <a:solidFill>
                  <a:srgbClr val="0070C0"/>
                </a:solidFill>
              </a:rPr>
              <a:t>")</a:t>
            </a:r>
          </a:p>
        </p:txBody>
      </p:sp>
    </p:spTree>
    <p:extLst>
      <p:ext uri="{BB962C8B-B14F-4D97-AF65-F5344CB8AC3E}">
        <p14:creationId xmlns:p14="http://schemas.microsoft.com/office/powerpoint/2010/main" val="39277359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
            <a:extLst>
              <a:ext uri="{FF2B5EF4-FFF2-40B4-BE49-F238E27FC236}">
                <a16:creationId xmlns:a16="http://schemas.microsoft.com/office/drawing/2014/main" id="{75EEC8C1-833B-B228-2048-EDB5E936EAE7}"/>
              </a:ext>
            </a:extLst>
          </p:cNvPr>
          <p:cNvSpPr txBox="1"/>
          <p:nvPr/>
        </p:nvSpPr>
        <p:spPr>
          <a:xfrm>
            <a:off x="1830638" y="199382"/>
            <a:ext cx="5379334" cy="707886"/>
          </a:xfrm>
          <a:prstGeom prst="rect">
            <a:avLst/>
          </a:prstGeom>
          <a:noFill/>
          <a:effectLst>
            <a:reflection blurRad="6350" stA="50000" endA="300" endPos="38500" dist="50800" dir="5400000" sy="-100000" algn="bl" rotWithShape="0"/>
          </a:effectLst>
        </p:spPr>
        <p:txBody>
          <a:bodyPr>
            <a:spAutoFit/>
          </a:bodyPr>
          <a:lstStyle/>
          <a:p>
            <a:pPr>
              <a:defRPr/>
            </a:pPr>
            <a:r>
              <a:rPr lang="en-US" altLang="zh-CN" sz="4000" dirty="0">
                <a:solidFill>
                  <a:srgbClr val="1353A2"/>
                </a:solidFill>
                <a:latin typeface="微软雅黑" pitchFamily="34" charset="-122"/>
                <a:ea typeface="微软雅黑" pitchFamily="34" charset="-122"/>
              </a:rPr>
              <a:t>7.3</a:t>
            </a:r>
            <a:r>
              <a:rPr kumimoji="0" lang="en-US" altLang="zh-CN" sz="4000" dirty="0">
                <a:solidFill>
                  <a:srgbClr val="1353A2"/>
                </a:solidFill>
                <a:latin typeface="微软雅黑" pitchFamily="34" charset="-122"/>
                <a:ea typeface="微软雅黑" pitchFamily="34" charset="-122"/>
              </a:rPr>
              <a:t> </a:t>
            </a:r>
            <a:r>
              <a:rPr lang="zh-CN" altLang="en-US" sz="4000" dirty="0">
                <a:solidFill>
                  <a:srgbClr val="1353A2"/>
                </a:solidFill>
                <a:latin typeface="微软雅黑" pitchFamily="34" charset="-122"/>
                <a:ea typeface="微软雅黑" pitchFamily="34" charset="-122"/>
              </a:rPr>
              <a:t> </a:t>
            </a:r>
            <a:r>
              <a:rPr lang="en-US" altLang="zh-CN" sz="4000" dirty="0" err="1">
                <a:solidFill>
                  <a:srgbClr val="1353A2"/>
                </a:solidFill>
                <a:latin typeface="微软雅黑" pitchFamily="34" charset="-122"/>
                <a:ea typeface="微软雅黑" pitchFamily="34" charset="-122"/>
              </a:rPr>
              <a:t>os</a:t>
            </a:r>
            <a:r>
              <a:rPr lang="zh-CN" altLang="en-US" sz="4000" dirty="0">
                <a:solidFill>
                  <a:srgbClr val="1353A2"/>
                </a:solidFill>
                <a:latin typeface="微软雅黑" pitchFamily="34" charset="-122"/>
                <a:ea typeface="微软雅黑" pitchFamily="34" charset="-122"/>
              </a:rPr>
              <a:t>库的常用方法</a:t>
            </a:r>
            <a:endParaRPr kumimoji="0" lang="zh-CN" altLang="en-US" sz="4000" dirty="0">
              <a:solidFill>
                <a:srgbClr val="1353A2"/>
              </a:solidFill>
              <a:latin typeface="微软雅黑" pitchFamily="34" charset="-122"/>
              <a:ea typeface="微软雅黑" pitchFamily="34" charset="-122"/>
            </a:endParaRPr>
          </a:p>
        </p:txBody>
      </p:sp>
      <p:sp>
        <p:nvSpPr>
          <p:cNvPr id="4" name="矩形 3"/>
          <p:cNvSpPr/>
          <p:nvPr/>
        </p:nvSpPr>
        <p:spPr>
          <a:xfrm>
            <a:off x="1830638" y="1834634"/>
            <a:ext cx="5379334" cy="461665"/>
          </a:xfrm>
          <a:prstGeom prst="rect">
            <a:avLst/>
          </a:prstGeom>
        </p:spPr>
        <p:txBody>
          <a:bodyPr wrap="square">
            <a:spAutoFit/>
          </a:bodyPr>
          <a:lstStyle/>
          <a:p>
            <a:r>
              <a:rPr lang="en-US" altLang="zh-CN" sz="2400" dirty="0"/>
              <a:t>6.</a:t>
            </a:r>
            <a:r>
              <a:rPr lang="zh-CN" altLang="en-US" sz="2400" dirty="0"/>
              <a:t>删除文件</a:t>
            </a:r>
          </a:p>
        </p:txBody>
      </p:sp>
      <p:sp>
        <p:nvSpPr>
          <p:cNvPr id="6" name="矩形 5"/>
          <p:cNvSpPr/>
          <p:nvPr/>
        </p:nvSpPr>
        <p:spPr>
          <a:xfrm>
            <a:off x="1830637" y="2754779"/>
            <a:ext cx="9132638" cy="369332"/>
          </a:xfrm>
          <a:prstGeom prst="rect">
            <a:avLst/>
          </a:prstGeom>
        </p:spPr>
        <p:txBody>
          <a:bodyPr wrap="square">
            <a:spAutoFit/>
          </a:bodyPr>
          <a:lstStyle/>
          <a:p>
            <a:r>
              <a:rPr lang="zh-CN" altLang="en-US" dirty="0"/>
              <a:t>使用</a:t>
            </a:r>
            <a:r>
              <a:rPr lang="en-US" altLang="zh-CN" dirty="0" err="1"/>
              <a:t>os.remove</a:t>
            </a:r>
            <a:r>
              <a:rPr lang="en-US" altLang="zh-CN" dirty="0"/>
              <a:t>()</a:t>
            </a:r>
            <a:r>
              <a:rPr lang="zh-CN" altLang="en-US" dirty="0"/>
              <a:t>方法可以删除文件，例如：</a:t>
            </a:r>
          </a:p>
        </p:txBody>
      </p:sp>
      <p:sp>
        <p:nvSpPr>
          <p:cNvPr id="7" name="矩形 6"/>
          <p:cNvSpPr/>
          <p:nvPr/>
        </p:nvSpPr>
        <p:spPr>
          <a:xfrm>
            <a:off x="1952625" y="3790861"/>
            <a:ext cx="6096000" cy="1200329"/>
          </a:xfrm>
          <a:prstGeom prst="rect">
            <a:avLst/>
          </a:prstGeom>
        </p:spPr>
        <p:txBody>
          <a:bodyPr>
            <a:spAutoFit/>
          </a:bodyPr>
          <a:lstStyle/>
          <a:p>
            <a:r>
              <a:rPr lang="en-US" altLang="zh-CN" dirty="0">
                <a:solidFill>
                  <a:srgbClr val="0070C0"/>
                </a:solidFill>
              </a:rPr>
              <a:t>import </a:t>
            </a:r>
            <a:r>
              <a:rPr lang="en-US" altLang="zh-CN" dirty="0" err="1">
                <a:solidFill>
                  <a:srgbClr val="0070C0"/>
                </a:solidFill>
              </a:rPr>
              <a:t>os</a:t>
            </a:r>
            <a:endParaRPr lang="en-US" altLang="zh-CN" dirty="0">
              <a:solidFill>
                <a:srgbClr val="0070C0"/>
              </a:solidFill>
            </a:endParaRPr>
          </a:p>
          <a:p>
            <a:endParaRPr lang="en-US" altLang="zh-CN" dirty="0">
              <a:solidFill>
                <a:srgbClr val="0070C0"/>
              </a:solidFill>
            </a:endParaRPr>
          </a:p>
          <a:p>
            <a:r>
              <a:rPr lang="en-US" altLang="zh-CN" dirty="0" err="1">
                <a:solidFill>
                  <a:srgbClr val="0070C0"/>
                </a:solidFill>
              </a:rPr>
              <a:t>os.remove</a:t>
            </a:r>
            <a:r>
              <a:rPr lang="en-US" altLang="zh-CN" dirty="0">
                <a:solidFill>
                  <a:srgbClr val="0070C0"/>
                </a:solidFill>
              </a:rPr>
              <a:t>('/path/to/file.txt')</a:t>
            </a:r>
          </a:p>
          <a:p>
            <a:r>
              <a:rPr lang="en-US" altLang="zh-CN" dirty="0">
                <a:solidFill>
                  <a:srgbClr val="0070C0"/>
                </a:solidFill>
              </a:rPr>
              <a:t>print("</a:t>
            </a:r>
            <a:r>
              <a:rPr lang="zh-CN" altLang="en-US" dirty="0">
                <a:solidFill>
                  <a:srgbClr val="0070C0"/>
                </a:solidFill>
              </a:rPr>
              <a:t>文件已删除</a:t>
            </a:r>
            <a:r>
              <a:rPr lang="en-US" altLang="zh-CN" dirty="0">
                <a:solidFill>
                  <a:srgbClr val="0070C0"/>
                </a:solidFill>
              </a:rPr>
              <a:t>")</a:t>
            </a:r>
          </a:p>
        </p:txBody>
      </p:sp>
    </p:spTree>
    <p:extLst>
      <p:ext uri="{BB962C8B-B14F-4D97-AF65-F5344CB8AC3E}">
        <p14:creationId xmlns:p14="http://schemas.microsoft.com/office/powerpoint/2010/main" val="27927298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726420D9-18E5-789D-3D87-80EC5862D632}"/>
              </a:ext>
            </a:extLst>
          </p:cNvPr>
          <p:cNvSpPr txBox="1"/>
          <p:nvPr/>
        </p:nvSpPr>
        <p:spPr>
          <a:xfrm>
            <a:off x="1969148" y="240095"/>
            <a:ext cx="6765277"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3200" dirty="0">
                <a:solidFill>
                  <a:srgbClr val="1353A2"/>
                </a:solidFill>
                <a:latin typeface="微软雅黑" pitchFamily="34" charset="-122"/>
                <a:ea typeface="微软雅黑" pitchFamily="34" charset="-122"/>
              </a:rPr>
              <a:t>案例</a:t>
            </a:r>
            <a:r>
              <a:rPr lang="en-US" altLang="zh-CN" sz="3200" dirty="0">
                <a:solidFill>
                  <a:srgbClr val="1353A2"/>
                </a:solidFill>
                <a:latin typeface="微软雅黑" pitchFamily="34" charset="-122"/>
                <a:ea typeface="微软雅黑" pitchFamily="34" charset="-122"/>
              </a:rPr>
              <a:t>7-1 </a:t>
            </a:r>
            <a:r>
              <a:rPr lang="zh-CN" altLang="en-US" sz="3200" dirty="0">
                <a:solidFill>
                  <a:srgbClr val="1353A2"/>
                </a:solidFill>
                <a:latin typeface="微软雅黑" pitchFamily="34" charset="-122"/>
                <a:ea typeface="微软雅黑" pitchFamily="34" charset="-122"/>
              </a:rPr>
              <a:t>简易日志记录器</a:t>
            </a:r>
          </a:p>
        </p:txBody>
      </p:sp>
      <p:sp>
        <p:nvSpPr>
          <p:cNvPr id="6" name="文本框 5">
            <a:extLst>
              <a:ext uri="{FF2B5EF4-FFF2-40B4-BE49-F238E27FC236}">
                <a16:creationId xmlns:a16="http://schemas.microsoft.com/office/drawing/2014/main" id="{669B5F26-3BE0-BE44-5352-01CF84E9F868}"/>
              </a:ext>
            </a:extLst>
          </p:cNvPr>
          <p:cNvSpPr txBox="1"/>
          <p:nvPr/>
        </p:nvSpPr>
        <p:spPr>
          <a:xfrm>
            <a:off x="1489185" y="1699459"/>
            <a:ext cx="8938080" cy="2400657"/>
          </a:xfrm>
          <a:prstGeom prst="rect">
            <a:avLst/>
          </a:prstGeom>
          <a:noFill/>
        </p:spPr>
        <p:txBody>
          <a:bodyPr wrap="square">
            <a:spAutoFit/>
          </a:bodyPr>
          <a:lstStyle/>
          <a:p>
            <a:pPr indent="266700" algn="just">
              <a:lnSpc>
                <a:spcPct val="150000"/>
              </a:lnSpc>
            </a:pPr>
            <a:r>
              <a:rPr lang="zh-CN" altLang="en-US" sz="2800" b="1" dirty="0">
                <a:solidFill>
                  <a:srgbClr val="053B91"/>
                </a:solidFill>
                <a:latin typeface="微软雅黑" pitchFamily="34" charset="-122"/>
                <a:ea typeface="微软雅黑" pitchFamily="34" charset="-122"/>
              </a:rPr>
              <a:t>案例要求</a:t>
            </a:r>
            <a:r>
              <a:rPr lang="en-US" altLang="zh-CN" sz="2800" b="1" dirty="0">
                <a:solidFill>
                  <a:srgbClr val="053B91"/>
                </a:solidFill>
                <a:latin typeface="微软雅黑" pitchFamily="34" charset="-122"/>
                <a:ea typeface="微软雅黑" pitchFamily="34" charset="-122"/>
              </a:rPr>
              <a:t>:</a:t>
            </a:r>
          </a:p>
          <a:p>
            <a:pPr indent="266700" algn="just">
              <a:lnSpc>
                <a:spcPct val="150000"/>
              </a:lnSpc>
            </a:pPr>
            <a:r>
              <a:rPr lang="zh-CN" altLang="en-US" sz="2400" dirty="0">
                <a:solidFill>
                  <a:schemeClr val="bg1">
                    <a:lumMod val="50000"/>
                  </a:schemeClr>
                </a:solidFill>
                <a:latin typeface="微软雅黑" pitchFamily="34" charset="-122"/>
                <a:ea typeface="微软雅黑" pitchFamily="34" charset="-122"/>
              </a:rPr>
              <a:t>编写一个简易的日志记录器，允许用户将日志信息写入到指定的文本文件中。本案例要求编写代码，实现创建日志文件、将用户输入的日志信息写入到日志文件中和关闭日志文件这三个功能。</a:t>
            </a:r>
            <a:endParaRPr lang="zh-CN" altLang="zh-CN" sz="24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9635147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726420D9-18E5-789D-3D87-80EC5862D632}"/>
              </a:ext>
            </a:extLst>
          </p:cNvPr>
          <p:cNvSpPr txBox="1"/>
          <p:nvPr/>
        </p:nvSpPr>
        <p:spPr>
          <a:xfrm>
            <a:off x="1969148" y="240095"/>
            <a:ext cx="6272977"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3200" dirty="0">
                <a:solidFill>
                  <a:srgbClr val="1353A2"/>
                </a:solidFill>
                <a:latin typeface="微软雅黑" pitchFamily="34" charset="-122"/>
                <a:ea typeface="微软雅黑" pitchFamily="34" charset="-122"/>
              </a:rPr>
              <a:t>案例</a:t>
            </a:r>
            <a:r>
              <a:rPr lang="en-US" altLang="zh-CN" sz="3200" dirty="0">
                <a:solidFill>
                  <a:srgbClr val="1353A2"/>
                </a:solidFill>
                <a:latin typeface="微软雅黑" pitchFamily="34" charset="-122"/>
                <a:ea typeface="微软雅黑" pitchFamily="34" charset="-122"/>
              </a:rPr>
              <a:t>7-1 </a:t>
            </a:r>
            <a:r>
              <a:rPr lang="zh-CN" altLang="en-US" sz="3200" dirty="0">
                <a:solidFill>
                  <a:srgbClr val="1353A2"/>
                </a:solidFill>
                <a:latin typeface="微软雅黑" pitchFamily="34" charset="-122"/>
                <a:ea typeface="微软雅黑" pitchFamily="34" charset="-122"/>
              </a:rPr>
              <a:t>简易日志记录器</a:t>
            </a:r>
          </a:p>
        </p:txBody>
      </p:sp>
      <p:sp>
        <p:nvSpPr>
          <p:cNvPr id="6" name="文本框 5">
            <a:extLst>
              <a:ext uri="{FF2B5EF4-FFF2-40B4-BE49-F238E27FC236}">
                <a16:creationId xmlns:a16="http://schemas.microsoft.com/office/drawing/2014/main" id="{669B5F26-3BE0-BE44-5352-01CF84E9F868}"/>
              </a:ext>
            </a:extLst>
          </p:cNvPr>
          <p:cNvSpPr txBox="1"/>
          <p:nvPr/>
        </p:nvSpPr>
        <p:spPr>
          <a:xfrm>
            <a:off x="1009650" y="1323109"/>
            <a:ext cx="10487025" cy="2585323"/>
          </a:xfrm>
          <a:prstGeom prst="rect">
            <a:avLst/>
          </a:prstGeom>
          <a:noFill/>
        </p:spPr>
        <p:txBody>
          <a:bodyPr wrap="square">
            <a:spAutoFit/>
          </a:bodyPr>
          <a:lstStyle/>
          <a:p>
            <a:pPr indent="266700" algn="just">
              <a:lnSpc>
                <a:spcPct val="150000"/>
              </a:lnSpc>
            </a:pPr>
            <a:r>
              <a:rPr lang="zh-CN" altLang="en-US" sz="2800" b="1" dirty="0">
                <a:solidFill>
                  <a:srgbClr val="053B91"/>
                </a:solidFill>
                <a:latin typeface="微软雅黑" pitchFamily="34" charset="-122"/>
                <a:ea typeface="微软雅黑" pitchFamily="34" charset="-122"/>
              </a:rPr>
              <a:t>案例分析</a:t>
            </a:r>
            <a:r>
              <a:rPr lang="en-US" altLang="zh-CN" sz="2800" b="1" dirty="0">
                <a:solidFill>
                  <a:srgbClr val="053B91"/>
                </a:solidFill>
                <a:latin typeface="微软雅黑" pitchFamily="34" charset="-122"/>
                <a:ea typeface="微软雅黑" pitchFamily="34" charset="-122"/>
              </a:rPr>
              <a:t>:</a:t>
            </a:r>
          </a:p>
          <a:p>
            <a:pPr indent="266700">
              <a:lnSpc>
                <a:spcPct val="150000"/>
              </a:lnSpc>
            </a:pPr>
            <a:r>
              <a:rPr lang="zh-CN" altLang="en-US" sz="2000" dirty="0">
                <a:solidFill>
                  <a:schemeClr val="bg1">
                    <a:lumMod val="50000"/>
                  </a:schemeClr>
                </a:solidFill>
                <a:latin typeface="微软雅黑" pitchFamily="34" charset="-122"/>
                <a:ea typeface="微软雅黑" pitchFamily="34" charset="-122"/>
              </a:rPr>
              <a:t>案例分析：</a:t>
            </a:r>
          </a:p>
          <a:p>
            <a:pPr indent="266700">
              <a:lnSpc>
                <a:spcPct val="150000"/>
              </a:lnSpc>
            </a:pPr>
            <a:r>
              <a:rPr lang="en-US" altLang="zh-CN" sz="2000" dirty="0">
                <a:solidFill>
                  <a:schemeClr val="bg1">
                    <a:lumMod val="50000"/>
                  </a:schemeClr>
                </a:solidFill>
                <a:latin typeface="微软雅黑" pitchFamily="34" charset="-122"/>
                <a:ea typeface="微软雅黑" pitchFamily="34" charset="-122"/>
              </a:rPr>
              <a:t>1</a:t>
            </a:r>
            <a:r>
              <a:rPr lang="zh-CN" altLang="en-US" sz="2000" dirty="0">
                <a:solidFill>
                  <a:schemeClr val="bg1">
                    <a:lumMod val="50000"/>
                  </a:schemeClr>
                </a:solidFill>
                <a:latin typeface="微软雅黑" pitchFamily="34" charset="-122"/>
                <a:ea typeface="微软雅黑" pitchFamily="34" charset="-122"/>
              </a:rPr>
              <a:t>）创建日志文件功能：检查用户指定的文件是否存在，不存在则创建。</a:t>
            </a:r>
          </a:p>
          <a:p>
            <a:pPr indent="266700">
              <a:lnSpc>
                <a:spcPct val="150000"/>
              </a:lnSpc>
            </a:pPr>
            <a:r>
              <a:rPr lang="en-US" altLang="zh-CN" sz="2000" dirty="0">
                <a:solidFill>
                  <a:schemeClr val="bg1">
                    <a:lumMod val="50000"/>
                  </a:schemeClr>
                </a:solidFill>
                <a:latin typeface="微软雅黑" pitchFamily="34" charset="-122"/>
                <a:ea typeface="微软雅黑" pitchFamily="34" charset="-122"/>
              </a:rPr>
              <a:t>2</a:t>
            </a:r>
            <a:r>
              <a:rPr lang="zh-CN" altLang="en-US" sz="2000" dirty="0">
                <a:solidFill>
                  <a:schemeClr val="bg1">
                    <a:lumMod val="50000"/>
                  </a:schemeClr>
                </a:solidFill>
                <a:latin typeface="微软雅黑" pitchFamily="34" charset="-122"/>
                <a:ea typeface="微软雅黑" pitchFamily="34" charset="-122"/>
              </a:rPr>
              <a:t>）写入日志功能：提示用户输入日志信息， 将用户输入的日志信息追加到文件中。</a:t>
            </a:r>
          </a:p>
          <a:p>
            <a:pPr indent="266700">
              <a:lnSpc>
                <a:spcPct val="150000"/>
              </a:lnSpc>
            </a:pPr>
            <a:r>
              <a:rPr lang="en-US" altLang="zh-CN" sz="2000" dirty="0">
                <a:solidFill>
                  <a:schemeClr val="bg1">
                    <a:lumMod val="50000"/>
                  </a:schemeClr>
                </a:solidFill>
                <a:latin typeface="微软雅黑" pitchFamily="34" charset="-122"/>
                <a:ea typeface="微软雅黑" pitchFamily="34" charset="-122"/>
              </a:rPr>
              <a:t>3</a:t>
            </a:r>
            <a:r>
              <a:rPr lang="zh-CN" altLang="en-US" sz="2000" dirty="0">
                <a:solidFill>
                  <a:schemeClr val="bg1">
                    <a:lumMod val="50000"/>
                  </a:schemeClr>
                </a:solidFill>
                <a:latin typeface="微软雅黑" pitchFamily="34" charset="-122"/>
                <a:ea typeface="微软雅黑" pitchFamily="34" charset="-122"/>
              </a:rPr>
              <a:t>）关闭日志文件功能：使用</a:t>
            </a:r>
            <a:r>
              <a:rPr lang="en-US" altLang="zh-CN" sz="2000" dirty="0">
                <a:solidFill>
                  <a:schemeClr val="bg1">
                    <a:lumMod val="50000"/>
                  </a:schemeClr>
                </a:solidFill>
                <a:latin typeface="微软雅黑" pitchFamily="34" charset="-122"/>
                <a:ea typeface="微软雅黑" pitchFamily="34" charset="-122"/>
              </a:rPr>
              <a:t>close()</a:t>
            </a:r>
            <a:r>
              <a:rPr lang="zh-CN" altLang="en-US" sz="2000" dirty="0">
                <a:solidFill>
                  <a:schemeClr val="bg1">
                    <a:lumMod val="50000"/>
                  </a:schemeClr>
                </a:solidFill>
                <a:latin typeface="微软雅黑" pitchFamily="34" charset="-122"/>
                <a:ea typeface="微软雅黑" pitchFamily="34" charset="-122"/>
              </a:rPr>
              <a:t>方法关闭已打开的日志文件。</a:t>
            </a:r>
          </a:p>
        </p:txBody>
      </p:sp>
    </p:spTree>
    <p:extLst>
      <p:ext uri="{BB962C8B-B14F-4D97-AF65-F5344CB8AC3E}">
        <p14:creationId xmlns:p14="http://schemas.microsoft.com/office/powerpoint/2010/main" val="31245012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726420D9-18E5-789D-3D87-80EC5862D632}"/>
              </a:ext>
            </a:extLst>
          </p:cNvPr>
          <p:cNvSpPr txBox="1"/>
          <p:nvPr/>
        </p:nvSpPr>
        <p:spPr>
          <a:xfrm>
            <a:off x="1969148" y="240095"/>
            <a:ext cx="6272977"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3200" dirty="0">
                <a:solidFill>
                  <a:srgbClr val="1353A2"/>
                </a:solidFill>
                <a:latin typeface="微软雅黑" pitchFamily="34" charset="-122"/>
                <a:ea typeface="微软雅黑" pitchFamily="34" charset="-122"/>
              </a:rPr>
              <a:t>案例</a:t>
            </a:r>
            <a:r>
              <a:rPr lang="en-US" altLang="zh-CN" sz="3200" dirty="0">
                <a:solidFill>
                  <a:srgbClr val="1353A2"/>
                </a:solidFill>
                <a:latin typeface="微软雅黑" pitchFamily="34" charset="-122"/>
                <a:ea typeface="微软雅黑" pitchFamily="34" charset="-122"/>
              </a:rPr>
              <a:t>7-1 </a:t>
            </a:r>
            <a:r>
              <a:rPr lang="zh-CN" altLang="en-US" sz="3200" dirty="0">
                <a:solidFill>
                  <a:srgbClr val="1353A2"/>
                </a:solidFill>
                <a:latin typeface="微软雅黑" pitchFamily="34" charset="-122"/>
                <a:ea typeface="微软雅黑" pitchFamily="34" charset="-122"/>
              </a:rPr>
              <a:t>简易日志记录器</a:t>
            </a:r>
          </a:p>
        </p:txBody>
      </p:sp>
      <p:sp>
        <p:nvSpPr>
          <p:cNvPr id="6" name="文本框 5">
            <a:extLst>
              <a:ext uri="{FF2B5EF4-FFF2-40B4-BE49-F238E27FC236}">
                <a16:creationId xmlns:a16="http://schemas.microsoft.com/office/drawing/2014/main" id="{669B5F26-3BE0-BE44-5352-01CF84E9F868}"/>
              </a:ext>
            </a:extLst>
          </p:cNvPr>
          <p:cNvSpPr txBox="1"/>
          <p:nvPr/>
        </p:nvSpPr>
        <p:spPr>
          <a:xfrm>
            <a:off x="651873" y="1327984"/>
            <a:ext cx="4453763" cy="1538883"/>
          </a:xfrm>
          <a:prstGeom prst="rect">
            <a:avLst/>
          </a:prstGeom>
          <a:noFill/>
        </p:spPr>
        <p:txBody>
          <a:bodyPr wrap="square">
            <a:spAutoFit/>
          </a:bodyPr>
          <a:lstStyle/>
          <a:p>
            <a:pPr indent="266700" algn="just">
              <a:lnSpc>
                <a:spcPct val="150000"/>
              </a:lnSpc>
              <a:spcBef>
                <a:spcPts val="600"/>
              </a:spcBef>
              <a:spcAft>
                <a:spcPts val="600"/>
              </a:spcAft>
            </a:pPr>
            <a:r>
              <a:rPr lang="zh-CN" altLang="en-US" sz="2800" b="1" dirty="0">
                <a:solidFill>
                  <a:srgbClr val="053B91"/>
                </a:solidFill>
                <a:latin typeface="微软雅黑" pitchFamily="34" charset="-122"/>
                <a:ea typeface="微软雅黑" pitchFamily="34" charset="-122"/>
              </a:rPr>
              <a:t>参考代码</a:t>
            </a:r>
            <a:r>
              <a:rPr lang="en-US" altLang="zh-CN" sz="2800" b="1" dirty="0">
                <a:solidFill>
                  <a:srgbClr val="053B91"/>
                </a:solidFill>
                <a:latin typeface="微软雅黑" pitchFamily="34" charset="-122"/>
                <a:ea typeface="微软雅黑" pitchFamily="34" charset="-122"/>
              </a:rPr>
              <a:t>:</a:t>
            </a:r>
          </a:p>
          <a:p>
            <a:pPr indent="266700" algn="just">
              <a:lnSpc>
                <a:spcPct val="150000"/>
              </a:lnSpc>
              <a:spcBef>
                <a:spcPts val="600"/>
              </a:spcBef>
              <a:spcAft>
                <a:spcPts val="600"/>
              </a:spcAft>
            </a:pPr>
            <a:endParaRPr lang="en-US" altLang="zh-CN" sz="2800" b="1" dirty="0">
              <a:solidFill>
                <a:srgbClr val="053B91"/>
              </a:solidFill>
              <a:latin typeface="微软雅黑" pitchFamily="34" charset="-122"/>
              <a:ea typeface="微软雅黑" pitchFamily="34" charset="-122"/>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7713" y="2097425"/>
            <a:ext cx="5273675" cy="2773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3313" y="2097424"/>
            <a:ext cx="5273675" cy="178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687663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726420D9-18E5-789D-3D87-80EC5862D632}"/>
              </a:ext>
            </a:extLst>
          </p:cNvPr>
          <p:cNvSpPr txBox="1"/>
          <p:nvPr/>
        </p:nvSpPr>
        <p:spPr>
          <a:xfrm>
            <a:off x="1969148" y="240095"/>
            <a:ext cx="6272977"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3200" dirty="0">
                <a:solidFill>
                  <a:srgbClr val="1353A2"/>
                </a:solidFill>
                <a:latin typeface="微软雅黑" pitchFamily="34" charset="-122"/>
                <a:ea typeface="微软雅黑" pitchFamily="34" charset="-122"/>
              </a:rPr>
              <a:t>案例</a:t>
            </a:r>
            <a:r>
              <a:rPr lang="en-US" altLang="zh-CN" sz="3200" dirty="0">
                <a:solidFill>
                  <a:srgbClr val="1353A2"/>
                </a:solidFill>
                <a:latin typeface="微软雅黑" pitchFamily="34" charset="-122"/>
                <a:ea typeface="微软雅黑" pitchFamily="34" charset="-122"/>
              </a:rPr>
              <a:t>7-1 </a:t>
            </a:r>
            <a:r>
              <a:rPr lang="zh-CN" altLang="en-US" sz="3200" dirty="0">
                <a:solidFill>
                  <a:srgbClr val="1353A2"/>
                </a:solidFill>
                <a:latin typeface="微软雅黑" pitchFamily="34" charset="-122"/>
                <a:ea typeface="微软雅黑" pitchFamily="34" charset="-122"/>
              </a:rPr>
              <a:t>简易日志记录器</a:t>
            </a:r>
          </a:p>
        </p:txBody>
      </p:sp>
      <p:sp>
        <p:nvSpPr>
          <p:cNvPr id="6" name="文本框 5">
            <a:extLst>
              <a:ext uri="{FF2B5EF4-FFF2-40B4-BE49-F238E27FC236}">
                <a16:creationId xmlns:a16="http://schemas.microsoft.com/office/drawing/2014/main" id="{669B5F26-3BE0-BE44-5352-01CF84E9F868}"/>
              </a:ext>
            </a:extLst>
          </p:cNvPr>
          <p:cNvSpPr txBox="1"/>
          <p:nvPr/>
        </p:nvSpPr>
        <p:spPr>
          <a:xfrm>
            <a:off x="651873" y="1327984"/>
            <a:ext cx="4453763" cy="1538883"/>
          </a:xfrm>
          <a:prstGeom prst="rect">
            <a:avLst/>
          </a:prstGeom>
          <a:noFill/>
        </p:spPr>
        <p:txBody>
          <a:bodyPr wrap="square">
            <a:spAutoFit/>
          </a:bodyPr>
          <a:lstStyle/>
          <a:p>
            <a:pPr indent="266700" algn="just">
              <a:lnSpc>
                <a:spcPct val="150000"/>
              </a:lnSpc>
              <a:spcBef>
                <a:spcPts val="600"/>
              </a:spcBef>
              <a:spcAft>
                <a:spcPts val="600"/>
              </a:spcAft>
            </a:pPr>
            <a:r>
              <a:rPr lang="zh-CN" altLang="en-US" sz="2800" b="1" dirty="0">
                <a:solidFill>
                  <a:srgbClr val="053B91"/>
                </a:solidFill>
                <a:latin typeface="微软雅黑" pitchFamily="34" charset="-122"/>
                <a:ea typeface="微软雅黑" pitchFamily="34" charset="-122"/>
              </a:rPr>
              <a:t>参考代码</a:t>
            </a:r>
            <a:r>
              <a:rPr lang="en-US" altLang="zh-CN" sz="2800" b="1" dirty="0">
                <a:solidFill>
                  <a:srgbClr val="053B91"/>
                </a:solidFill>
                <a:latin typeface="微软雅黑" pitchFamily="34" charset="-122"/>
                <a:ea typeface="微软雅黑" pitchFamily="34" charset="-122"/>
              </a:rPr>
              <a:t>:</a:t>
            </a:r>
          </a:p>
          <a:p>
            <a:pPr indent="266700" algn="just">
              <a:lnSpc>
                <a:spcPct val="150000"/>
              </a:lnSpc>
              <a:spcBef>
                <a:spcPts val="600"/>
              </a:spcBef>
              <a:spcAft>
                <a:spcPts val="600"/>
              </a:spcAft>
            </a:pPr>
            <a:endParaRPr lang="en-US" altLang="zh-CN" sz="2800" b="1" dirty="0">
              <a:solidFill>
                <a:srgbClr val="053B91"/>
              </a:solidFill>
              <a:latin typeface="微软雅黑" pitchFamily="34" charset="-122"/>
              <a:ea typeface="微软雅黑" pitchFamily="34" charset="-122"/>
            </a:endParaRPr>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39376" y="1319326"/>
            <a:ext cx="2487613" cy="82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7566" y="2336799"/>
            <a:ext cx="5273675" cy="2182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9775" y="2624138"/>
            <a:ext cx="5273675" cy="1189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724464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726420D9-18E5-789D-3D87-80EC5862D632}"/>
              </a:ext>
            </a:extLst>
          </p:cNvPr>
          <p:cNvSpPr txBox="1"/>
          <p:nvPr/>
        </p:nvSpPr>
        <p:spPr>
          <a:xfrm>
            <a:off x="1969148" y="240095"/>
            <a:ext cx="6272977"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3200" dirty="0">
                <a:solidFill>
                  <a:srgbClr val="1353A2"/>
                </a:solidFill>
                <a:latin typeface="微软雅黑" pitchFamily="34" charset="-122"/>
                <a:ea typeface="微软雅黑" pitchFamily="34" charset="-122"/>
              </a:rPr>
              <a:t>任务实现</a:t>
            </a:r>
          </a:p>
        </p:txBody>
      </p:sp>
      <p:sp>
        <p:nvSpPr>
          <p:cNvPr id="7" name="文本框 5">
            <a:extLst>
              <a:ext uri="{FF2B5EF4-FFF2-40B4-BE49-F238E27FC236}">
                <a16:creationId xmlns:a16="http://schemas.microsoft.com/office/drawing/2014/main" id="{669B5F26-3BE0-BE44-5352-01CF84E9F868}"/>
              </a:ext>
            </a:extLst>
          </p:cNvPr>
          <p:cNvSpPr txBox="1"/>
          <p:nvPr/>
        </p:nvSpPr>
        <p:spPr>
          <a:xfrm>
            <a:off x="1009650" y="1323109"/>
            <a:ext cx="10487025" cy="2123658"/>
          </a:xfrm>
          <a:prstGeom prst="rect">
            <a:avLst/>
          </a:prstGeom>
          <a:noFill/>
        </p:spPr>
        <p:txBody>
          <a:bodyPr wrap="square">
            <a:spAutoFit/>
          </a:bodyPr>
          <a:lstStyle/>
          <a:p>
            <a:pPr indent="266700" algn="just">
              <a:lnSpc>
                <a:spcPct val="150000"/>
              </a:lnSpc>
            </a:pPr>
            <a:r>
              <a:rPr lang="zh-CN" altLang="en-US" sz="2800" b="1" dirty="0">
                <a:solidFill>
                  <a:srgbClr val="053B91"/>
                </a:solidFill>
                <a:latin typeface="微软雅黑" pitchFamily="34" charset="-122"/>
                <a:ea typeface="微软雅黑" pitchFamily="34" charset="-122"/>
              </a:rPr>
              <a:t>任务需求</a:t>
            </a:r>
            <a:r>
              <a:rPr lang="en-US" altLang="zh-CN" sz="2800" b="1" dirty="0">
                <a:solidFill>
                  <a:srgbClr val="053B91"/>
                </a:solidFill>
                <a:latin typeface="微软雅黑" pitchFamily="34" charset="-122"/>
                <a:ea typeface="微软雅黑" pitchFamily="34" charset="-122"/>
              </a:rPr>
              <a:t>:</a:t>
            </a:r>
          </a:p>
          <a:p>
            <a:pPr indent="266700" algn="just">
              <a:lnSpc>
                <a:spcPct val="150000"/>
              </a:lnSpc>
            </a:pPr>
            <a:r>
              <a:rPr lang="zh-CN" altLang="en-US" sz="2000" dirty="0">
                <a:solidFill>
                  <a:srgbClr val="053B91"/>
                </a:solidFill>
                <a:latin typeface="微软雅黑" pitchFamily="34" charset="-122"/>
                <a:ea typeface="微软雅黑" pitchFamily="34" charset="-122"/>
              </a:rPr>
              <a:t>在前面的任务中已经实现了用户管理模块的基本功能，但是数据只是在程序运行期间用组合数据类型保存，并在程序执行过程中输出用户的相关信息，当程序停止运行，数据会消失，没有永久保存，本任务主要是实现用户数据持久保持，使得程序具有实用性。</a:t>
            </a:r>
            <a:endParaRPr lang="en-US" altLang="zh-CN" sz="2000" dirty="0">
              <a:solidFill>
                <a:srgbClr val="053B91"/>
              </a:solidFill>
              <a:latin typeface="微软雅黑" pitchFamily="34" charset="-122"/>
              <a:ea typeface="微软雅黑" pitchFamily="34" charset="-122"/>
            </a:endParaRPr>
          </a:p>
        </p:txBody>
      </p:sp>
    </p:spTree>
    <p:extLst>
      <p:ext uri="{BB962C8B-B14F-4D97-AF65-F5344CB8AC3E}">
        <p14:creationId xmlns:p14="http://schemas.microsoft.com/office/powerpoint/2010/main" val="16274076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726420D9-18E5-789D-3D87-80EC5862D632}"/>
              </a:ext>
            </a:extLst>
          </p:cNvPr>
          <p:cNvSpPr txBox="1"/>
          <p:nvPr/>
        </p:nvSpPr>
        <p:spPr>
          <a:xfrm>
            <a:off x="1969148" y="240095"/>
            <a:ext cx="6272977"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3200" dirty="0">
                <a:solidFill>
                  <a:srgbClr val="1353A2"/>
                </a:solidFill>
                <a:latin typeface="微软雅黑" pitchFamily="34" charset="-122"/>
                <a:ea typeface="微软雅黑" pitchFamily="34" charset="-122"/>
              </a:rPr>
              <a:t>任务实现</a:t>
            </a:r>
          </a:p>
        </p:txBody>
      </p:sp>
      <p:sp>
        <p:nvSpPr>
          <p:cNvPr id="7" name="文本框 5">
            <a:extLst>
              <a:ext uri="{FF2B5EF4-FFF2-40B4-BE49-F238E27FC236}">
                <a16:creationId xmlns:a16="http://schemas.microsoft.com/office/drawing/2014/main" id="{669B5F26-3BE0-BE44-5352-01CF84E9F868}"/>
              </a:ext>
            </a:extLst>
          </p:cNvPr>
          <p:cNvSpPr txBox="1"/>
          <p:nvPr/>
        </p:nvSpPr>
        <p:spPr>
          <a:xfrm>
            <a:off x="1009650" y="1323109"/>
            <a:ext cx="10487025" cy="3046988"/>
          </a:xfrm>
          <a:prstGeom prst="rect">
            <a:avLst/>
          </a:prstGeom>
          <a:noFill/>
        </p:spPr>
        <p:txBody>
          <a:bodyPr wrap="square">
            <a:spAutoFit/>
          </a:bodyPr>
          <a:lstStyle/>
          <a:p>
            <a:pPr indent="266700" algn="just">
              <a:lnSpc>
                <a:spcPct val="150000"/>
              </a:lnSpc>
            </a:pPr>
            <a:r>
              <a:rPr lang="zh-CN" altLang="en-US" sz="2800" b="1" dirty="0">
                <a:solidFill>
                  <a:srgbClr val="053B91"/>
                </a:solidFill>
                <a:latin typeface="微软雅黑" pitchFamily="34" charset="-122"/>
                <a:ea typeface="微软雅黑" pitchFamily="34" charset="-122"/>
              </a:rPr>
              <a:t>任务分析</a:t>
            </a:r>
            <a:r>
              <a:rPr lang="en-US" altLang="zh-CN" sz="2800" b="1" dirty="0">
                <a:solidFill>
                  <a:srgbClr val="053B91"/>
                </a:solidFill>
                <a:latin typeface="微软雅黑" pitchFamily="34" charset="-122"/>
                <a:ea typeface="微软雅黑" pitchFamily="34" charset="-122"/>
              </a:rPr>
              <a:t>:</a:t>
            </a:r>
          </a:p>
          <a:p>
            <a:pPr indent="266700" algn="just">
              <a:lnSpc>
                <a:spcPct val="150000"/>
              </a:lnSpc>
            </a:pPr>
            <a:r>
              <a:rPr lang="zh-CN" altLang="en-US" sz="2000" dirty="0">
                <a:solidFill>
                  <a:srgbClr val="053B91"/>
                </a:solidFill>
                <a:latin typeface="微软雅黑" pitchFamily="34" charset="-122"/>
                <a:ea typeface="微软雅黑" pitchFamily="34" charset="-122"/>
              </a:rPr>
              <a:t>在知识储备中，学习了文件的基本操作，本任务中对之前代码进行了改进，使用文件保存数据，实现用户的充值和消费记录以及用户数据的持久化存储。用户的记录保存在以学号命名的文件中，用户数据保存在一个统一的文件中。</a:t>
            </a:r>
            <a:endParaRPr lang="en-US" altLang="zh-CN" sz="2000" dirty="0">
              <a:solidFill>
                <a:srgbClr val="053B91"/>
              </a:solidFill>
              <a:latin typeface="微软雅黑" pitchFamily="34" charset="-122"/>
              <a:ea typeface="微软雅黑" pitchFamily="34" charset="-122"/>
            </a:endParaRPr>
          </a:p>
          <a:p>
            <a:pPr indent="266700" algn="just">
              <a:lnSpc>
                <a:spcPct val="150000"/>
              </a:lnSpc>
            </a:pPr>
            <a:endParaRPr lang="en-US" altLang="zh-CN" sz="2000" dirty="0">
              <a:solidFill>
                <a:srgbClr val="053B91"/>
              </a:solidFill>
              <a:latin typeface="微软雅黑" pitchFamily="34" charset="-122"/>
              <a:ea typeface="微软雅黑" pitchFamily="34" charset="-122"/>
            </a:endParaRPr>
          </a:p>
          <a:p>
            <a:pPr indent="266700" algn="just">
              <a:lnSpc>
                <a:spcPct val="150000"/>
              </a:lnSpc>
            </a:pPr>
            <a:endParaRPr lang="en-US" altLang="zh-CN" sz="2000" dirty="0">
              <a:solidFill>
                <a:srgbClr val="053B91"/>
              </a:solidFill>
              <a:latin typeface="微软雅黑" pitchFamily="34" charset="-122"/>
              <a:ea typeface="微软雅黑" pitchFamily="34" charset="-122"/>
            </a:endParaRPr>
          </a:p>
        </p:txBody>
      </p:sp>
    </p:spTree>
    <p:extLst>
      <p:ext uri="{BB962C8B-B14F-4D97-AF65-F5344CB8AC3E}">
        <p14:creationId xmlns:p14="http://schemas.microsoft.com/office/powerpoint/2010/main" val="40350288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a:extLst>
              <a:ext uri="{FF2B5EF4-FFF2-40B4-BE49-F238E27FC236}">
                <a16:creationId xmlns:a16="http://schemas.microsoft.com/office/drawing/2014/main" id="{C4432088-8A23-40D0-8817-DB4BED14AC7D}"/>
              </a:ext>
            </a:extLst>
          </p:cNvPr>
          <p:cNvSpPr txBox="1">
            <a:spLocks/>
          </p:cNvSpPr>
          <p:nvPr/>
        </p:nvSpPr>
        <p:spPr>
          <a:xfrm>
            <a:off x="-1" y="2121760"/>
            <a:ext cx="12363449" cy="1495097"/>
          </a:xfrm>
          <a:prstGeom prst="rect">
            <a:avLst/>
          </a:prstGeom>
        </p:spPr>
        <p:txBody>
          <a:bodyPr vert="horz" lIns="91440" tIns="45720" rIns="91440" bIns="45720" rtlCol="0" anchor="ctr">
            <a:normAutofit fontScale="32500" lnSpcReduction="20000"/>
          </a:bodyPr>
          <a:lstStyle>
            <a:lvl1pPr algn="r" defTabSz="914400" rtl="0" eaLnBrk="1" latinLnBrk="0" hangingPunct="1">
              <a:lnSpc>
                <a:spcPct val="80000"/>
              </a:lnSpc>
              <a:spcBef>
                <a:spcPct val="0"/>
              </a:spcBef>
              <a:buNone/>
              <a:defRPr sz="5000" kern="1200" cap="all" spc="200" baseline="0">
                <a:solidFill>
                  <a:schemeClr val="tx1">
                    <a:lumMod val="95000"/>
                    <a:lumOff val="5000"/>
                  </a:schemeClr>
                </a:solidFill>
                <a:latin typeface="+mj-lt"/>
                <a:ea typeface="+mj-ea"/>
                <a:cs typeface="+mj-cs"/>
              </a:defRPr>
            </a:lvl1pPr>
          </a:lstStyle>
          <a:p>
            <a:pPr algn="ctr">
              <a:lnSpc>
                <a:spcPct val="145000"/>
              </a:lnSpc>
            </a:pPr>
            <a:r>
              <a:rPr lang="zh-CN" altLang="en-US" sz="17600" b="1" dirty="0">
                <a:solidFill>
                  <a:schemeClr val="bg1"/>
                </a:solidFill>
              </a:rPr>
              <a:t>任务七 校园一卡通系统信息存储</a:t>
            </a:r>
          </a:p>
        </p:txBody>
      </p:sp>
      <p:sp>
        <p:nvSpPr>
          <p:cNvPr id="7" name="矩形 15">
            <a:extLst>
              <a:ext uri="{FF2B5EF4-FFF2-40B4-BE49-F238E27FC236}">
                <a16:creationId xmlns:a16="http://schemas.microsoft.com/office/drawing/2014/main" id="{FB2453AE-6160-48AD-A909-81AEC187062B}"/>
              </a:ext>
            </a:extLst>
          </p:cNvPr>
          <p:cNvSpPr>
            <a:spLocks noChangeArrowheads="1"/>
          </p:cNvSpPr>
          <p:nvPr/>
        </p:nvSpPr>
        <p:spPr bwMode="auto">
          <a:xfrm>
            <a:off x="5086432" y="5036361"/>
            <a:ext cx="3143167"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hangingPunct="1">
              <a:lnSpc>
                <a:spcPct val="150000"/>
              </a:lnSpc>
              <a:spcBef>
                <a:spcPct val="0"/>
              </a:spcBef>
              <a:buFont typeface="Arial" panose="020B0604020202020204" pitchFamily="34" charset="0"/>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a:t>
            </a:r>
            <a:r>
              <a:rPr kumimoji="0" lang="zh-CN" altLang="en-US"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文件的打开和关闭</a:t>
            </a: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a:t>
            </a:r>
          </a:p>
          <a:p>
            <a:pPr>
              <a:lnSpc>
                <a:spcPct val="150000"/>
              </a:lnSpc>
              <a:spcBef>
                <a:spcPct val="0"/>
              </a:spcBef>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a:t>
            </a:r>
            <a:r>
              <a:rPr kumimoji="0" lang="zh-CN" altLang="en-US"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文件的读写方法</a:t>
            </a:r>
            <a:endPar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spcBef>
                <a:spcPct val="0"/>
              </a:spcBef>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a:t>
            </a:r>
            <a:r>
              <a:rPr kumimoji="0" lang="en-US" altLang="zh-CN" sz="2000" b="1" dirty="0" err="1">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os</a:t>
            </a:r>
            <a:r>
              <a:rPr kumimoji="0" lang="zh-CN" altLang="en-US"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库的常用方法</a:t>
            </a:r>
          </a:p>
          <a:p>
            <a:pPr>
              <a:lnSpc>
                <a:spcPct val="150000"/>
              </a:lnSpc>
              <a:spcBef>
                <a:spcPct val="0"/>
              </a:spcBef>
              <a:buNone/>
            </a:pPr>
            <a:endPar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8" name="图片 1">
            <a:extLst>
              <a:ext uri="{FF2B5EF4-FFF2-40B4-BE49-F238E27FC236}">
                <a16:creationId xmlns:a16="http://schemas.microsoft.com/office/drawing/2014/main" id="{7822EC53-DA81-49C4-A63A-117B74C9E2C2}"/>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bwMode="auto">
          <a:xfrm>
            <a:off x="555625" y="5038725"/>
            <a:ext cx="4305300" cy="141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16848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726420D9-18E5-789D-3D87-80EC5862D632}"/>
              </a:ext>
            </a:extLst>
          </p:cNvPr>
          <p:cNvSpPr txBox="1"/>
          <p:nvPr/>
        </p:nvSpPr>
        <p:spPr>
          <a:xfrm>
            <a:off x="1969148" y="240095"/>
            <a:ext cx="6272977"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3200" dirty="0">
                <a:solidFill>
                  <a:srgbClr val="1353A2"/>
                </a:solidFill>
                <a:latin typeface="微软雅黑" pitchFamily="34" charset="-122"/>
                <a:ea typeface="微软雅黑" pitchFamily="34" charset="-122"/>
              </a:rPr>
              <a:t>任务实现</a:t>
            </a:r>
          </a:p>
        </p:txBody>
      </p:sp>
      <p:sp>
        <p:nvSpPr>
          <p:cNvPr id="7" name="文本框 5">
            <a:extLst>
              <a:ext uri="{FF2B5EF4-FFF2-40B4-BE49-F238E27FC236}">
                <a16:creationId xmlns:a16="http://schemas.microsoft.com/office/drawing/2014/main" id="{669B5F26-3BE0-BE44-5352-01CF84E9F868}"/>
              </a:ext>
            </a:extLst>
          </p:cNvPr>
          <p:cNvSpPr txBox="1"/>
          <p:nvPr/>
        </p:nvSpPr>
        <p:spPr>
          <a:xfrm>
            <a:off x="1009650" y="1323109"/>
            <a:ext cx="10487025" cy="4154984"/>
          </a:xfrm>
          <a:prstGeom prst="rect">
            <a:avLst/>
          </a:prstGeom>
          <a:noFill/>
        </p:spPr>
        <p:txBody>
          <a:bodyPr wrap="square">
            <a:spAutoFit/>
          </a:bodyPr>
          <a:lstStyle/>
          <a:p>
            <a:pPr indent="266700" algn="just">
              <a:lnSpc>
                <a:spcPct val="150000"/>
              </a:lnSpc>
            </a:pPr>
            <a:r>
              <a:rPr lang="zh-CN" altLang="en-US" sz="2800" b="1" dirty="0">
                <a:solidFill>
                  <a:srgbClr val="053B91"/>
                </a:solidFill>
                <a:latin typeface="微软雅黑" pitchFamily="34" charset="-122"/>
                <a:ea typeface="微软雅黑" pitchFamily="34" charset="-122"/>
              </a:rPr>
              <a:t>任务分析</a:t>
            </a:r>
            <a:r>
              <a:rPr lang="en-US" altLang="zh-CN" sz="2800" b="1" dirty="0">
                <a:solidFill>
                  <a:srgbClr val="053B91"/>
                </a:solidFill>
                <a:latin typeface="微软雅黑" pitchFamily="34" charset="-122"/>
                <a:ea typeface="微软雅黑" pitchFamily="34" charset="-122"/>
              </a:rPr>
              <a:t>:</a:t>
            </a:r>
          </a:p>
          <a:p>
            <a:pPr indent="266700" algn="just">
              <a:lnSpc>
                <a:spcPct val="150000"/>
              </a:lnSpc>
            </a:pPr>
            <a:r>
              <a:rPr lang="en-US" altLang="zh-CN" sz="2000" dirty="0">
                <a:solidFill>
                  <a:srgbClr val="053B91"/>
                </a:solidFill>
                <a:latin typeface="微软雅黑" pitchFamily="34" charset="-122"/>
                <a:ea typeface="微软雅黑" pitchFamily="34" charset="-122"/>
              </a:rPr>
              <a:t>1</a:t>
            </a:r>
            <a:r>
              <a:rPr lang="zh-CN" altLang="en-US" sz="2000" dirty="0">
                <a:solidFill>
                  <a:srgbClr val="053B91"/>
                </a:solidFill>
                <a:latin typeface="微软雅黑" pitchFamily="34" charset="-122"/>
                <a:ea typeface="微软雅黑" pitchFamily="34" charset="-122"/>
              </a:rPr>
              <a:t>）	</a:t>
            </a:r>
            <a:r>
              <a:rPr lang="en-US" altLang="zh-CN" sz="2000" dirty="0">
                <a:solidFill>
                  <a:srgbClr val="053B91"/>
                </a:solidFill>
                <a:latin typeface="微软雅黑" pitchFamily="34" charset="-122"/>
                <a:ea typeface="微软雅黑" pitchFamily="34" charset="-122"/>
              </a:rPr>
              <a:t>User</a:t>
            </a:r>
            <a:r>
              <a:rPr lang="zh-CN" altLang="en-US" sz="2000" dirty="0">
                <a:solidFill>
                  <a:srgbClr val="053B91"/>
                </a:solidFill>
                <a:latin typeface="微软雅黑" pitchFamily="34" charset="-122"/>
                <a:ea typeface="微软雅黑" pitchFamily="34" charset="-122"/>
              </a:rPr>
              <a:t>类中的</a:t>
            </a:r>
            <a:r>
              <a:rPr lang="en-US" altLang="zh-CN" sz="2000" dirty="0" err="1">
                <a:solidFill>
                  <a:srgbClr val="053B91"/>
                </a:solidFill>
                <a:latin typeface="微软雅黑" pitchFamily="34" charset="-122"/>
                <a:ea typeface="微软雅黑" pitchFamily="34" charset="-122"/>
              </a:rPr>
              <a:t>save_records</a:t>
            </a:r>
            <a:r>
              <a:rPr lang="zh-CN" altLang="en-US" sz="2000" dirty="0">
                <a:solidFill>
                  <a:srgbClr val="053B91"/>
                </a:solidFill>
                <a:latin typeface="微软雅黑" pitchFamily="34" charset="-122"/>
                <a:ea typeface="微软雅黑" pitchFamily="34" charset="-122"/>
              </a:rPr>
              <a:t>方法负责将充值和消费记录保存到文件中。根据学号创建一个以学号命名的文件，然后将记录逐行写入文件。</a:t>
            </a:r>
          </a:p>
          <a:p>
            <a:pPr indent="266700" algn="just">
              <a:lnSpc>
                <a:spcPct val="150000"/>
              </a:lnSpc>
            </a:pPr>
            <a:r>
              <a:rPr lang="en-US" altLang="zh-CN" sz="2000" dirty="0">
                <a:solidFill>
                  <a:srgbClr val="053B91"/>
                </a:solidFill>
                <a:latin typeface="微软雅黑" pitchFamily="34" charset="-122"/>
                <a:ea typeface="微软雅黑" pitchFamily="34" charset="-122"/>
              </a:rPr>
              <a:t>2</a:t>
            </a:r>
            <a:r>
              <a:rPr lang="zh-CN" altLang="en-US" sz="2000" dirty="0">
                <a:solidFill>
                  <a:srgbClr val="053B91"/>
                </a:solidFill>
                <a:latin typeface="微软雅黑" pitchFamily="34" charset="-122"/>
                <a:ea typeface="微软雅黑" pitchFamily="34" charset="-122"/>
              </a:rPr>
              <a:t>）	</a:t>
            </a:r>
            <a:r>
              <a:rPr lang="en-US" altLang="zh-CN" sz="2000" dirty="0" err="1">
                <a:solidFill>
                  <a:srgbClr val="053B91"/>
                </a:solidFill>
                <a:latin typeface="微软雅黑" pitchFamily="34" charset="-122"/>
                <a:ea typeface="微软雅黑" pitchFamily="34" charset="-122"/>
              </a:rPr>
              <a:t>StudentSystem</a:t>
            </a:r>
            <a:r>
              <a:rPr lang="zh-CN" altLang="en-US" sz="2000" dirty="0">
                <a:solidFill>
                  <a:srgbClr val="053B91"/>
                </a:solidFill>
                <a:latin typeface="微软雅黑" pitchFamily="34" charset="-122"/>
                <a:ea typeface="微软雅黑" pitchFamily="34" charset="-122"/>
              </a:rPr>
              <a:t>类中的</a:t>
            </a:r>
            <a:r>
              <a:rPr lang="en-US" altLang="zh-CN" sz="2000" dirty="0" err="1">
                <a:solidFill>
                  <a:srgbClr val="053B91"/>
                </a:solidFill>
                <a:latin typeface="微软雅黑" pitchFamily="34" charset="-122"/>
                <a:ea typeface="微软雅黑" pitchFamily="34" charset="-122"/>
              </a:rPr>
              <a:t>save_data</a:t>
            </a:r>
            <a:r>
              <a:rPr lang="zh-CN" altLang="en-US" sz="2000" dirty="0">
                <a:solidFill>
                  <a:srgbClr val="053B91"/>
                </a:solidFill>
                <a:latin typeface="微软雅黑" pitchFamily="34" charset="-122"/>
                <a:ea typeface="微软雅黑" pitchFamily="34" charset="-122"/>
              </a:rPr>
              <a:t>方法负责将用户数据保存到文件中。遍历所有的用户，并将每个用户的学号、密码、余额、禁用状态和挂失状态写入文件。</a:t>
            </a:r>
          </a:p>
          <a:p>
            <a:pPr indent="266700" algn="just">
              <a:lnSpc>
                <a:spcPct val="150000"/>
              </a:lnSpc>
            </a:pPr>
            <a:r>
              <a:rPr lang="en-US" altLang="zh-CN" sz="2000" dirty="0">
                <a:solidFill>
                  <a:srgbClr val="053B91"/>
                </a:solidFill>
                <a:latin typeface="微软雅黑" pitchFamily="34" charset="-122"/>
                <a:ea typeface="微软雅黑" pitchFamily="34" charset="-122"/>
              </a:rPr>
              <a:t>3</a:t>
            </a:r>
            <a:r>
              <a:rPr lang="zh-CN" altLang="en-US" sz="2000" dirty="0">
                <a:solidFill>
                  <a:srgbClr val="053B91"/>
                </a:solidFill>
                <a:latin typeface="微软雅黑" pitchFamily="34" charset="-122"/>
                <a:ea typeface="微软雅黑" pitchFamily="34" charset="-122"/>
              </a:rPr>
              <a:t>）	</a:t>
            </a:r>
            <a:r>
              <a:rPr lang="en-US" altLang="zh-CN" sz="2000" dirty="0" err="1">
                <a:solidFill>
                  <a:srgbClr val="053B91"/>
                </a:solidFill>
                <a:latin typeface="微软雅黑" pitchFamily="34" charset="-122"/>
                <a:ea typeface="微软雅黑" pitchFamily="34" charset="-122"/>
              </a:rPr>
              <a:t>StudentSystem</a:t>
            </a:r>
            <a:r>
              <a:rPr lang="zh-CN" altLang="en-US" sz="2000" dirty="0">
                <a:solidFill>
                  <a:srgbClr val="053B91"/>
                </a:solidFill>
                <a:latin typeface="微软雅黑" pitchFamily="34" charset="-122"/>
                <a:ea typeface="微软雅黑" pitchFamily="34" charset="-122"/>
              </a:rPr>
              <a:t>类中的</a:t>
            </a:r>
            <a:r>
              <a:rPr lang="en-US" altLang="zh-CN" sz="2000" dirty="0" err="1">
                <a:solidFill>
                  <a:srgbClr val="053B91"/>
                </a:solidFill>
                <a:latin typeface="微软雅黑" pitchFamily="34" charset="-122"/>
                <a:ea typeface="微软雅黑" pitchFamily="34" charset="-122"/>
              </a:rPr>
              <a:t>load_records</a:t>
            </a:r>
            <a:r>
              <a:rPr lang="zh-CN" altLang="en-US" sz="2000" dirty="0">
                <a:solidFill>
                  <a:srgbClr val="053B91"/>
                </a:solidFill>
                <a:latin typeface="微软雅黑" pitchFamily="34" charset="-122"/>
                <a:ea typeface="微软雅黑" pitchFamily="34" charset="-122"/>
              </a:rPr>
              <a:t>方法负责从文件中加载充值和消费记录。根据学号找到对应的文件，然后逐行读取文件内容，将每行记录添加到用户的记录列表中。</a:t>
            </a:r>
          </a:p>
          <a:p>
            <a:pPr indent="266700" algn="just">
              <a:lnSpc>
                <a:spcPct val="150000"/>
              </a:lnSpc>
            </a:pPr>
            <a:endParaRPr lang="en-US" altLang="zh-CN" sz="2800" b="1" dirty="0">
              <a:solidFill>
                <a:srgbClr val="053B91"/>
              </a:solidFill>
              <a:latin typeface="微软雅黑" pitchFamily="34" charset="-122"/>
              <a:ea typeface="微软雅黑" pitchFamily="34" charset="-122"/>
            </a:endParaRPr>
          </a:p>
        </p:txBody>
      </p:sp>
    </p:spTree>
    <p:extLst>
      <p:ext uri="{BB962C8B-B14F-4D97-AF65-F5344CB8AC3E}">
        <p14:creationId xmlns:p14="http://schemas.microsoft.com/office/powerpoint/2010/main" val="2323474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726420D9-18E5-789D-3D87-80EC5862D632}"/>
              </a:ext>
            </a:extLst>
          </p:cNvPr>
          <p:cNvSpPr txBox="1"/>
          <p:nvPr/>
        </p:nvSpPr>
        <p:spPr>
          <a:xfrm>
            <a:off x="1969148" y="240095"/>
            <a:ext cx="6272977"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3200" dirty="0">
                <a:solidFill>
                  <a:srgbClr val="1353A2"/>
                </a:solidFill>
                <a:latin typeface="微软雅黑" pitchFamily="34" charset="-122"/>
                <a:ea typeface="微软雅黑" pitchFamily="34" charset="-122"/>
              </a:rPr>
              <a:t>章节任务实现</a:t>
            </a:r>
          </a:p>
        </p:txBody>
      </p:sp>
      <p:sp>
        <p:nvSpPr>
          <p:cNvPr id="7" name="文本框 5">
            <a:extLst>
              <a:ext uri="{FF2B5EF4-FFF2-40B4-BE49-F238E27FC236}">
                <a16:creationId xmlns:a16="http://schemas.microsoft.com/office/drawing/2014/main" id="{669B5F26-3BE0-BE44-5352-01CF84E9F868}"/>
              </a:ext>
            </a:extLst>
          </p:cNvPr>
          <p:cNvSpPr txBox="1"/>
          <p:nvPr/>
        </p:nvSpPr>
        <p:spPr>
          <a:xfrm>
            <a:off x="1009650" y="1323109"/>
            <a:ext cx="10487025" cy="4616648"/>
          </a:xfrm>
          <a:prstGeom prst="rect">
            <a:avLst/>
          </a:prstGeom>
          <a:noFill/>
        </p:spPr>
        <p:txBody>
          <a:bodyPr wrap="square">
            <a:spAutoFit/>
          </a:bodyPr>
          <a:lstStyle/>
          <a:p>
            <a:pPr indent="266700" algn="just">
              <a:lnSpc>
                <a:spcPct val="150000"/>
              </a:lnSpc>
            </a:pPr>
            <a:r>
              <a:rPr lang="zh-CN" altLang="en-US" sz="2800" b="1" dirty="0">
                <a:solidFill>
                  <a:srgbClr val="053B91"/>
                </a:solidFill>
                <a:latin typeface="微软雅黑" pitchFamily="34" charset="-122"/>
                <a:ea typeface="微软雅黑" pitchFamily="34" charset="-122"/>
              </a:rPr>
              <a:t>任务分析</a:t>
            </a:r>
            <a:r>
              <a:rPr lang="en-US" altLang="zh-CN" sz="2800" b="1" dirty="0">
                <a:solidFill>
                  <a:srgbClr val="053B91"/>
                </a:solidFill>
                <a:latin typeface="微软雅黑" pitchFamily="34" charset="-122"/>
                <a:ea typeface="微软雅黑" pitchFamily="34" charset="-122"/>
              </a:rPr>
              <a:t>:</a:t>
            </a:r>
          </a:p>
          <a:p>
            <a:pPr indent="266700" algn="just">
              <a:lnSpc>
                <a:spcPct val="150000"/>
              </a:lnSpc>
            </a:pPr>
            <a:r>
              <a:rPr lang="en-US" altLang="zh-CN" sz="2000" dirty="0">
                <a:solidFill>
                  <a:srgbClr val="053B91"/>
                </a:solidFill>
                <a:latin typeface="微软雅黑" pitchFamily="34" charset="-122"/>
                <a:ea typeface="微软雅黑" pitchFamily="34" charset="-122"/>
              </a:rPr>
              <a:t>4</a:t>
            </a:r>
            <a:r>
              <a:rPr lang="zh-CN" altLang="en-US" sz="2000" dirty="0">
                <a:solidFill>
                  <a:srgbClr val="053B91"/>
                </a:solidFill>
                <a:latin typeface="微软雅黑" pitchFamily="34" charset="-122"/>
                <a:ea typeface="微软雅黑" pitchFamily="34" charset="-122"/>
              </a:rPr>
              <a:t>）	</a:t>
            </a:r>
            <a:r>
              <a:rPr lang="en-US" altLang="zh-CN" sz="2000" dirty="0" err="1">
                <a:solidFill>
                  <a:srgbClr val="053B91"/>
                </a:solidFill>
                <a:latin typeface="微软雅黑" pitchFamily="34" charset="-122"/>
                <a:ea typeface="微软雅黑" pitchFamily="34" charset="-122"/>
              </a:rPr>
              <a:t>StudentSystem</a:t>
            </a:r>
            <a:r>
              <a:rPr lang="zh-CN" altLang="en-US" sz="2000" dirty="0">
                <a:solidFill>
                  <a:srgbClr val="053B91"/>
                </a:solidFill>
                <a:latin typeface="微软雅黑" pitchFamily="34" charset="-122"/>
                <a:ea typeface="微软雅黑" pitchFamily="34" charset="-122"/>
              </a:rPr>
              <a:t>类中的</a:t>
            </a:r>
            <a:r>
              <a:rPr lang="en-US" altLang="zh-CN" sz="2000" dirty="0" err="1">
                <a:solidFill>
                  <a:srgbClr val="053B91"/>
                </a:solidFill>
                <a:latin typeface="微软雅黑" pitchFamily="34" charset="-122"/>
                <a:ea typeface="微软雅黑" pitchFamily="34" charset="-122"/>
              </a:rPr>
              <a:t>load_data</a:t>
            </a:r>
            <a:r>
              <a:rPr lang="zh-CN" altLang="en-US" sz="2000" dirty="0">
                <a:solidFill>
                  <a:srgbClr val="053B91"/>
                </a:solidFill>
                <a:latin typeface="微软雅黑" pitchFamily="34" charset="-122"/>
                <a:ea typeface="微软雅黑" pitchFamily="34" charset="-122"/>
              </a:rPr>
              <a:t>方法负责从文件中加载用户数据。打开存储用户数据的文件，逐行读取文件内容，并根据读取的内容创建用户对象。然后，将每个用户对象添加到系统的用户字典中，并调用</a:t>
            </a:r>
            <a:r>
              <a:rPr lang="en-US" altLang="zh-CN" sz="2000" dirty="0" err="1">
                <a:solidFill>
                  <a:srgbClr val="053B91"/>
                </a:solidFill>
                <a:latin typeface="微软雅黑" pitchFamily="34" charset="-122"/>
                <a:ea typeface="微软雅黑" pitchFamily="34" charset="-122"/>
              </a:rPr>
              <a:t>load_records</a:t>
            </a:r>
            <a:r>
              <a:rPr lang="zh-CN" altLang="en-US" sz="2000" dirty="0">
                <a:solidFill>
                  <a:srgbClr val="053B91"/>
                </a:solidFill>
                <a:latin typeface="微软雅黑" pitchFamily="34" charset="-122"/>
                <a:ea typeface="微软雅黑" pitchFamily="34" charset="-122"/>
              </a:rPr>
              <a:t>方法加载对应用户的充值和消费记录。</a:t>
            </a:r>
          </a:p>
          <a:p>
            <a:pPr indent="266700" algn="just">
              <a:lnSpc>
                <a:spcPct val="150000"/>
              </a:lnSpc>
            </a:pPr>
            <a:r>
              <a:rPr lang="en-US" altLang="zh-CN" sz="2000" dirty="0">
                <a:solidFill>
                  <a:srgbClr val="053B91"/>
                </a:solidFill>
                <a:latin typeface="微软雅黑" pitchFamily="34" charset="-122"/>
                <a:ea typeface="微软雅黑" pitchFamily="34" charset="-122"/>
              </a:rPr>
              <a:t>5</a:t>
            </a:r>
            <a:r>
              <a:rPr lang="zh-CN" altLang="en-US" sz="2000" dirty="0">
                <a:solidFill>
                  <a:srgbClr val="053B91"/>
                </a:solidFill>
                <a:latin typeface="微软雅黑" pitchFamily="34" charset="-122"/>
                <a:ea typeface="微软雅黑" pitchFamily="34" charset="-122"/>
              </a:rPr>
              <a:t>）	在</a:t>
            </a:r>
            <a:r>
              <a:rPr lang="en-US" altLang="zh-CN" sz="2000" dirty="0">
                <a:solidFill>
                  <a:srgbClr val="053B91"/>
                </a:solidFill>
                <a:latin typeface="微软雅黑" pitchFamily="34" charset="-122"/>
                <a:ea typeface="微软雅黑" pitchFamily="34" charset="-122"/>
              </a:rPr>
              <a:t>main</a:t>
            </a:r>
            <a:r>
              <a:rPr lang="zh-CN" altLang="en-US" sz="2000" dirty="0">
                <a:solidFill>
                  <a:srgbClr val="053B91"/>
                </a:solidFill>
                <a:latin typeface="微软雅黑" pitchFamily="34" charset="-122"/>
                <a:ea typeface="微软雅黑" pitchFamily="34" charset="-122"/>
              </a:rPr>
              <a:t>方法中，系统初始化时会调用</a:t>
            </a:r>
            <a:r>
              <a:rPr lang="en-US" altLang="zh-CN" sz="2000" dirty="0" err="1">
                <a:solidFill>
                  <a:srgbClr val="053B91"/>
                </a:solidFill>
                <a:latin typeface="微软雅黑" pitchFamily="34" charset="-122"/>
                <a:ea typeface="微软雅黑" pitchFamily="34" charset="-122"/>
              </a:rPr>
              <a:t>load_data</a:t>
            </a:r>
            <a:r>
              <a:rPr lang="zh-CN" altLang="en-US" sz="2000" dirty="0">
                <a:solidFill>
                  <a:srgbClr val="053B91"/>
                </a:solidFill>
                <a:latin typeface="微软雅黑" pitchFamily="34" charset="-122"/>
                <a:ea typeface="微软雅黑" pitchFamily="34" charset="-122"/>
              </a:rPr>
              <a:t>方法加载之前保存的用户数据。</a:t>
            </a:r>
          </a:p>
          <a:p>
            <a:pPr indent="266700" algn="just">
              <a:lnSpc>
                <a:spcPct val="150000"/>
              </a:lnSpc>
            </a:pPr>
            <a:r>
              <a:rPr lang="en-US" altLang="zh-CN" sz="2000" dirty="0">
                <a:solidFill>
                  <a:srgbClr val="053B91"/>
                </a:solidFill>
                <a:latin typeface="微软雅黑" pitchFamily="34" charset="-122"/>
                <a:ea typeface="微软雅黑" pitchFamily="34" charset="-122"/>
              </a:rPr>
              <a:t>6</a:t>
            </a:r>
            <a:r>
              <a:rPr lang="zh-CN" altLang="en-US" sz="2000" dirty="0">
                <a:solidFill>
                  <a:srgbClr val="053B91"/>
                </a:solidFill>
                <a:latin typeface="微软雅黑" pitchFamily="34" charset="-122"/>
                <a:ea typeface="微软雅黑" pitchFamily="34" charset="-122"/>
              </a:rPr>
              <a:t>）	在用户进行充值和消费操作时，会调用</a:t>
            </a:r>
            <a:r>
              <a:rPr lang="en-US" altLang="zh-CN" sz="2000" dirty="0" err="1">
                <a:solidFill>
                  <a:srgbClr val="053B91"/>
                </a:solidFill>
                <a:latin typeface="微软雅黑" pitchFamily="34" charset="-122"/>
                <a:ea typeface="微软雅黑" pitchFamily="34" charset="-122"/>
              </a:rPr>
              <a:t>save_records</a:t>
            </a:r>
            <a:r>
              <a:rPr lang="zh-CN" altLang="en-US" sz="2000" dirty="0">
                <a:solidFill>
                  <a:srgbClr val="053B91"/>
                </a:solidFill>
                <a:latin typeface="微软雅黑" pitchFamily="34" charset="-122"/>
                <a:ea typeface="微软雅黑" pitchFamily="34" charset="-122"/>
              </a:rPr>
              <a:t>方法将记录保存到文件中。</a:t>
            </a:r>
          </a:p>
          <a:p>
            <a:pPr indent="266700" algn="just">
              <a:lnSpc>
                <a:spcPct val="150000"/>
              </a:lnSpc>
            </a:pPr>
            <a:r>
              <a:rPr lang="en-US" altLang="zh-CN" sz="2000" dirty="0">
                <a:solidFill>
                  <a:srgbClr val="053B91"/>
                </a:solidFill>
                <a:latin typeface="微软雅黑" pitchFamily="34" charset="-122"/>
                <a:ea typeface="微软雅黑" pitchFamily="34" charset="-122"/>
              </a:rPr>
              <a:t>7</a:t>
            </a:r>
            <a:r>
              <a:rPr lang="zh-CN" altLang="en-US" sz="2000" dirty="0">
                <a:solidFill>
                  <a:srgbClr val="053B91"/>
                </a:solidFill>
                <a:latin typeface="微软雅黑" pitchFamily="34" charset="-122"/>
                <a:ea typeface="微软雅黑" pitchFamily="34" charset="-122"/>
              </a:rPr>
              <a:t>）	在管理员进行开卡、销卡、重置密码等操作时，会调用</a:t>
            </a:r>
            <a:r>
              <a:rPr lang="en-US" altLang="zh-CN" sz="2000" dirty="0" err="1">
                <a:solidFill>
                  <a:srgbClr val="053B91"/>
                </a:solidFill>
                <a:latin typeface="微软雅黑" pitchFamily="34" charset="-122"/>
                <a:ea typeface="微软雅黑" pitchFamily="34" charset="-122"/>
              </a:rPr>
              <a:t>save_data</a:t>
            </a:r>
            <a:r>
              <a:rPr lang="zh-CN" altLang="en-US" sz="2000" dirty="0">
                <a:solidFill>
                  <a:srgbClr val="053B91"/>
                </a:solidFill>
                <a:latin typeface="微软雅黑" pitchFamily="34" charset="-122"/>
                <a:ea typeface="微软雅黑" pitchFamily="34" charset="-122"/>
              </a:rPr>
              <a:t>方法将用户数据保存到文件中。</a:t>
            </a:r>
          </a:p>
          <a:p>
            <a:pPr indent="266700" algn="just">
              <a:lnSpc>
                <a:spcPct val="150000"/>
              </a:lnSpc>
            </a:pPr>
            <a:endParaRPr lang="en-US" altLang="zh-CN" sz="2800" b="1" dirty="0">
              <a:solidFill>
                <a:srgbClr val="053B91"/>
              </a:solidFill>
              <a:latin typeface="微软雅黑" pitchFamily="34" charset="-122"/>
              <a:ea typeface="微软雅黑" pitchFamily="34" charset="-122"/>
            </a:endParaRPr>
          </a:p>
        </p:txBody>
      </p:sp>
    </p:spTree>
    <p:extLst>
      <p:ext uri="{BB962C8B-B14F-4D97-AF65-F5344CB8AC3E}">
        <p14:creationId xmlns:p14="http://schemas.microsoft.com/office/powerpoint/2010/main" val="30116472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726420D9-18E5-789D-3D87-80EC5862D632}"/>
              </a:ext>
            </a:extLst>
          </p:cNvPr>
          <p:cNvSpPr txBox="1"/>
          <p:nvPr/>
        </p:nvSpPr>
        <p:spPr>
          <a:xfrm>
            <a:off x="1969148" y="240095"/>
            <a:ext cx="6272977"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3200" dirty="0">
                <a:solidFill>
                  <a:srgbClr val="1353A2"/>
                </a:solidFill>
                <a:latin typeface="微软雅黑" pitchFamily="34" charset="-122"/>
                <a:ea typeface="微软雅黑" pitchFamily="34" charset="-122"/>
              </a:rPr>
              <a:t>任务实现</a:t>
            </a:r>
          </a:p>
        </p:txBody>
      </p:sp>
      <p:sp>
        <p:nvSpPr>
          <p:cNvPr id="7" name="文本框 5">
            <a:extLst>
              <a:ext uri="{FF2B5EF4-FFF2-40B4-BE49-F238E27FC236}">
                <a16:creationId xmlns:a16="http://schemas.microsoft.com/office/drawing/2014/main" id="{669B5F26-3BE0-BE44-5352-01CF84E9F868}"/>
              </a:ext>
            </a:extLst>
          </p:cNvPr>
          <p:cNvSpPr txBox="1"/>
          <p:nvPr/>
        </p:nvSpPr>
        <p:spPr>
          <a:xfrm>
            <a:off x="1009650" y="1323109"/>
            <a:ext cx="10487025" cy="1046440"/>
          </a:xfrm>
          <a:prstGeom prst="rect">
            <a:avLst/>
          </a:prstGeom>
          <a:noFill/>
        </p:spPr>
        <p:txBody>
          <a:bodyPr wrap="square">
            <a:spAutoFit/>
          </a:bodyPr>
          <a:lstStyle/>
          <a:p>
            <a:pPr indent="266700" algn="just">
              <a:lnSpc>
                <a:spcPct val="150000"/>
              </a:lnSpc>
            </a:pPr>
            <a:r>
              <a:rPr lang="zh-CN" altLang="en-US" sz="2800" b="1" dirty="0">
                <a:solidFill>
                  <a:srgbClr val="053B91"/>
                </a:solidFill>
                <a:latin typeface="微软雅黑" pitchFamily="34" charset="-122"/>
                <a:ea typeface="微软雅黑" pitchFamily="34" charset="-122"/>
              </a:rPr>
              <a:t>任务参考代码和运行结果</a:t>
            </a:r>
            <a:r>
              <a:rPr lang="en-US" altLang="zh-CN" sz="2800" b="1" dirty="0">
                <a:solidFill>
                  <a:srgbClr val="053B91"/>
                </a:solidFill>
                <a:latin typeface="微软雅黑" pitchFamily="34" charset="-122"/>
                <a:ea typeface="微软雅黑" pitchFamily="34" charset="-122"/>
              </a:rPr>
              <a:t>:</a:t>
            </a:r>
          </a:p>
          <a:p>
            <a:pPr>
              <a:lnSpc>
                <a:spcPts val="2400"/>
              </a:lnSpc>
            </a:pPr>
            <a:r>
              <a:rPr lang="zh-CN" altLang="en-US" sz="2000" dirty="0"/>
              <a:t>请参考教材相关部分</a:t>
            </a:r>
          </a:p>
        </p:txBody>
      </p:sp>
    </p:spTree>
    <p:extLst>
      <p:ext uri="{BB962C8B-B14F-4D97-AF65-F5344CB8AC3E}">
        <p14:creationId xmlns:p14="http://schemas.microsoft.com/office/powerpoint/2010/main" val="36878337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726420D9-18E5-789D-3D87-80EC5862D632}"/>
              </a:ext>
            </a:extLst>
          </p:cNvPr>
          <p:cNvSpPr txBox="1"/>
          <p:nvPr/>
        </p:nvSpPr>
        <p:spPr>
          <a:xfrm>
            <a:off x="1969148" y="240095"/>
            <a:ext cx="6742233" cy="707886"/>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4000" dirty="0">
                <a:solidFill>
                  <a:srgbClr val="1353A2"/>
                </a:solidFill>
                <a:latin typeface="微软雅黑" pitchFamily="34" charset="-122"/>
                <a:ea typeface="微软雅黑" pitchFamily="34" charset="-122"/>
              </a:rPr>
              <a:t>任务拓展</a:t>
            </a:r>
            <a:r>
              <a:rPr kumimoji="0" lang="en-US" altLang="zh-CN" sz="4000" dirty="0">
                <a:solidFill>
                  <a:srgbClr val="1353A2"/>
                </a:solidFill>
                <a:latin typeface="微软雅黑" pitchFamily="34" charset="-122"/>
                <a:ea typeface="微软雅黑" pitchFamily="34" charset="-122"/>
              </a:rPr>
              <a:t>:</a:t>
            </a:r>
            <a:r>
              <a:rPr kumimoji="0" lang="zh-CN" altLang="en-US" sz="4000" dirty="0">
                <a:solidFill>
                  <a:srgbClr val="1353A2"/>
                </a:solidFill>
                <a:latin typeface="微软雅黑" pitchFamily="34" charset="-122"/>
                <a:ea typeface="微软雅黑" pitchFamily="34" charset="-122"/>
              </a:rPr>
              <a:t>文件夹管理助手</a:t>
            </a:r>
            <a:endParaRPr lang="zh-CN" altLang="en-US" sz="4000" dirty="0">
              <a:solidFill>
                <a:srgbClr val="1353A2"/>
              </a:solidFill>
              <a:latin typeface="微软雅黑" pitchFamily="34" charset="-122"/>
              <a:ea typeface="微软雅黑" pitchFamily="34" charset="-122"/>
            </a:endParaRPr>
          </a:p>
        </p:txBody>
      </p:sp>
      <p:sp>
        <p:nvSpPr>
          <p:cNvPr id="6" name="文本框 5">
            <a:extLst>
              <a:ext uri="{FF2B5EF4-FFF2-40B4-BE49-F238E27FC236}">
                <a16:creationId xmlns:a16="http://schemas.microsoft.com/office/drawing/2014/main" id="{669B5F26-3BE0-BE44-5352-01CF84E9F868}"/>
              </a:ext>
            </a:extLst>
          </p:cNvPr>
          <p:cNvSpPr txBox="1"/>
          <p:nvPr/>
        </p:nvSpPr>
        <p:spPr>
          <a:xfrm>
            <a:off x="1489185" y="1699459"/>
            <a:ext cx="8938080" cy="3443379"/>
          </a:xfrm>
          <a:prstGeom prst="rect">
            <a:avLst/>
          </a:prstGeom>
          <a:noFill/>
        </p:spPr>
        <p:txBody>
          <a:bodyPr wrap="square">
            <a:spAutoFit/>
          </a:bodyPr>
          <a:lstStyle/>
          <a:p>
            <a:pPr indent="266700" algn="just">
              <a:lnSpc>
                <a:spcPct val="150000"/>
              </a:lnSpc>
            </a:pPr>
            <a:r>
              <a:rPr lang="zh-CN" altLang="en-US" sz="2800" b="1" dirty="0">
                <a:solidFill>
                  <a:srgbClr val="053B91"/>
                </a:solidFill>
                <a:latin typeface="微软雅黑" pitchFamily="34" charset="-122"/>
                <a:ea typeface="微软雅黑" pitchFamily="34" charset="-122"/>
              </a:rPr>
              <a:t>案例要求</a:t>
            </a:r>
            <a:r>
              <a:rPr lang="en-US" altLang="zh-CN" sz="2800" b="1" dirty="0">
                <a:solidFill>
                  <a:srgbClr val="053B91"/>
                </a:solidFill>
                <a:latin typeface="微软雅黑" pitchFamily="34" charset="-122"/>
                <a:ea typeface="微软雅黑" pitchFamily="34" charset="-122"/>
              </a:rPr>
              <a:t>:</a:t>
            </a:r>
          </a:p>
          <a:p>
            <a:pPr indent="266700" algn="just">
              <a:lnSpc>
                <a:spcPct val="150000"/>
              </a:lnSpc>
            </a:pPr>
            <a:r>
              <a:rPr lang="zh-CN" altLang="en-US" sz="2400" dirty="0">
                <a:solidFill>
                  <a:schemeClr val="bg1">
                    <a:lumMod val="50000"/>
                  </a:schemeClr>
                </a:solidFill>
                <a:latin typeface="微软雅黑" pitchFamily="34" charset="-122"/>
                <a:ea typeface="微软雅黑" pitchFamily="34" charset="-122"/>
              </a:rPr>
              <a:t>编写一个简易的文件夹管理助手，使用</a:t>
            </a:r>
            <a:r>
              <a:rPr lang="en-US" altLang="zh-CN" sz="2400" dirty="0">
                <a:solidFill>
                  <a:schemeClr val="bg1">
                    <a:lumMod val="50000"/>
                  </a:schemeClr>
                </a:solidFill>
                <a:latin typeface="微软雅黑" pitchFamily="34" charset="-122"/>
                <a:ea typeface="微软雅黑" pitchFamily="34" charset="-122"/>
              </a:rPr>
              <a:t>OS</a:t>
            </a:r>
            <a:r>
              <a:rPr lang="zh-CN" altLang="en-US" sz="2400" dirty="0">
                <a:solidFill>
                  <a:schemeClr val="bg1">
                    <a:lumMod val="50000"/>
                  </a:schemeClr>
                </a:solidFill>
                <a:latin typeface="微软雅黑" pitchFamily="34" charset="-122"/>
                <a:ea typeface="微软雅黑" pitchFamily="34" charset="-122"/>
              </a:rPr>
              <a:t>库来操作文件和目录。该助手可以帮助用户完成列出指定目录下的所有文件和子目录、创建新的文件夹、删除指定的文件夹（如果该文件夹为空）、复制文件或文件夹到目标位置、移动文件或文件夹到目标位置的功能。</a:t>
            </a:r>
            <a:endParaRPr lang="zh-CN" altLang="zh-CN" sz="24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3295593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669B5F26-3BE0-BE44-5352-01CF84E9F868}"/>
              </a:ext>
            </a:extLst>
          </p:cNvPr>
          <p:cNvSpPr txBox="1"/>
          <p:nvPr/>
        </p:nvSpPr>
        <p:spPr>
          <a:xfrm>
            <a:off x="1265220" y="1194060"/>
            <a:ext cx="10038497" cy="5105372"/>
          </a:xfrm>
          <a:prstGeom prst="rect">
            <a:avLst/>
          </a:prstGeom>
          <a:noFill/>
        </p:spPr>
        <p:txBody>
          <a:bodyPr wrap="square">
            <a:spAutoFit/>
          </a:bodyPr>
          <a:lstStyle/>
          <a:p>
            <a:pPr indent="266700" algn="just">
              <a:lnSpc>
                <a:spcPct val="150000"/>
              </a:lnSpc>
            </a:pPr>
            <a:r>
              <a:rPr lang="zh-CN" altLang="en-US" sz="2800" b="1" dirty="0">
                <a:solidFill>
                  <a:srgbClr val="053B91"/>
                </a:solidFill>
                <a:latin typeface="微软雅黑" pitchFamily="34" charset="-122"/>
                <a:ea typeface="微软雅黑" pitchFamily="34" charset="-122"/>
              </a:rPr>
              <a:t>案例分析</a:t>
            </a:r>
            <a:r>
              <a:rPr lang="en-US" altLang="zh-CN" sz="2800" b="1" dirty="0">
                <a:solidFill>
                  <a:srgbClr val="053B91"/>
                </a:solidFill>
                <a:latin typeface="微软雅黑" pitchFamily="34" charset="-122"/>
                <a:ea typeface="微软雅黑" pitchFamily="34" charset="-122"/>
              </a:rPr>
              <a:t>:</a:t>
            </a:r>
          </a:p>
          <a:p>
            <a:pPr indent="266700">
              <a:lnSpc>
                <a:spcPct val="150000"/>
              </a:lnSpc>
            </a:pPr>
            <a:r>
              <a:rPr lang="en-US" altLang="zh-CN" sz="2400" dirty="0">
                <a:solidFill>
                  <a:schemeClr val="bg1">
                    <a:lumMod val="50000"/>
                  </a:schemeClr>
                </a:solidFill>
                <a:latin typeface="微软雅黑" pitchFamily="34" charset="-122"/>
                <a:ea typeface="微软雅黑" pitchFamily="34" charset="-122"/>
              </a:rPr>
              <a:t>1</a:t>
            </a:r>
            <a:r>
              <a:rPr lang="zh-CN" altLang="en-US" sz="2400" dirty="0">
                <a:solidFill>
                  <a:schemeClr val="bg1">
                    <a:lumMod val="50000"/>
                  </a:schemeClr>
                </a:solidFill>
                <a:latin typeface="微软雅黑" pitchFamily="34" charset="-122"/>
                <a:ea typeface="微软雅黑" pitchFamily="34" charset="-122"/>
              </a:rPr>
              <a:t>）</a:t>
            </a:r>
            <a:r>
              <a:rPr lang="en-US" altLang="zh-CN" sz="2400" dirty="0" err="1">
                <a:solidFill>
                  <a:schemeClr val="bg1">
                    <a:lumMod val="50000"/>
                  </a:schemeClr>
                </a:solidFill>
                <a:latin typeface="微软雅黑" pitchFamily="34" charset="-122"/>
                <a:ea typeface="微软雅黑" pitchFamily="34" charset="-122"/>
              </a:rPr>
              <a:t>list_directory_contents</a:t>
            </a:r>
            <a:r>
              <a:rPr lang="zh-CN" altLang="en-US" sz="2400" dirty="0">
                <a:solidFill>
                  <a:schemeClr val="bg1">
                    <a:lumMod val="50000"/>
                  </a:schemeClr>
                </a:solidFill>
                <a:latin typeface="微软雅黑" pitchFamily="34" charset="-122"/>
                <a:ea typeface="微软雅黑" pitchFamily="34" charset="-122"/>
              </a:rPr>
              <a:t>函数：列出当前根目录下的所有文件和子目录，并对每个项进行判断，如果是文件夹则以 </a:t>
            </a:r>
            <a:r>
              <a:rPr lang="en-US" altLang="zh-CN" sz="2400" dirty="0">
                <a:solidFill>
                  <a:schemeClr val="bg1">
                    <a:lumMod val="50000"/>
                  </a:schemeClr>
                </a:solidFill>
                <a:latin typeface="微软雅黑" pitchFamily="34" charset="-122"/>
                <a:ea typeface="微软雅黑" pitchFamily="34" charset="-122"/>
              </a:rPr>
              <a:t>"/" </a:t>
            </a:r>
            <a:r>
              <a:rPr lang="zh-CN" altLang="en-US" sz="2400" dirty="0">
                <a:solidFill>
                  <a:schemeClr val="bg1">
                    <a:lumMod val="50000"/>
                  </a:schemeClr>
                </a:solidFill>
                <a:latin typeface="微软雅黑" pitchFamily="34" charset="-122"/>
                <a:ea typeface="微软雅黑" pitchFamily="34" charset="-122"/>
              </a:rPr>
              <a:t>结尾输出，如果是文件则直接输出文件名。</a:t>
            </a:r>
          </a:p>
          <a:p>
            <a:pPr indent="266700">
              <a:lnSpc>
                <a:spcPct val="150000"/>
              </a:lnSpc>
            </a:pPr>
            <a:r>
              <a:rPr lang="en-US" altLang="zh-CN" sz="2400" dirty="0">
                <a:solidFill>
                  <a:schemeClr val="bg1">
                    <a:lumMod val="50000"/>
                  </a:schemeClr>
                </a:solidFill>
                <a:latin typeface="微软雅黑" pitchFamily="34" charset="-122"/>
                <a:ea typeface="微软雅黑" pitchFamily="34" charset="-122"/>
              </a:rPr>
              <a:t>2</a:t>
            </a:r>
            <a:r>
              <a:rPr lang="zh-CN" altLang="en-US" sz="2400" dirty="0">
                <a:solidFill>
                  <a:schemeClr val="bg1">
                    <a:lumMod val="50000"/>
                  </a:schemeClr>
                </a:solidFill>
                <a:latin typeface="微软雅黑" pitchFamily="34" charset="-122"/>
                <a:ea typeface="微软雅黑" pitchFamily="34" charset="-122"/>
              </a:rPr>
              <a:t>）</a:t>
            </a:r>
            <a:r>
              <a:rPr lang="en-US" altLang="zh-CN" sz="2400" dirty="0" err="1">
                <a:solidFill>
                  <a:schemeClr val="bg1">
                    <a:lumMod val="50000"/>
                  </a:schemeClr>
                </a:solidFill>
                <a:latin typeface="微软雅黑" pitchFamily="34" charset="-122"/>
                <a:ea typeface="微软雅黑" pitchFamily="34" charset="-122"/>
              </a:rPr>
              <a:t>create_directory</a:t>
            </a:r>
            <a:r>
              <a:rPr lang="zh-CN" altLang="en-US" sz="2400" dirty="0">
                <a:solidFill>
                  <a:schemeClr val="bg1">
                    <a:lumMod val="50000"/>
                  </a:schemeClr>
                </a:solidFill>
                <a:latin typeface="微软雅黑" pitchFamily="34" charset="-122"/>
                <a:ea typeface="微软雅黑" pitchFamily="34" charset="-122"/>
              </a:rPr>
              <a:t>函数：创建新的文件夹，并捕获 </a:t>
            </a:r>
            <a:r>
              <a:rPr lang="en-US" altLang="zh-CN" sz="2400" dirty="0" err="1">
                <a:solidFill>
                  <a:schemeClr val="bg1">
                    <a:lumMod val="50000"/>
                  </a:schemeClr>
                </a:solidFill>
                <a:latin typeface="微软雅黑" pitchFamily="34" charset="-122"/>
                <a:ea typeface="微软雅黑" pitchFamily="34" charset="-122"/>
              </a:rPr>
              <a:t>FileExistsError</a:t>
            </a:r>
            <a:r>
              <a:rPr lang="en-US" altLang="zh-CN" sz="2400" dirty="0">
                <a:solidFill>
                  <a:schemeClr val="bg1">
                    <a:lumMod val="50000"/>
                  </a:schemeClr>
                </a:solidFill>
                <a:latin typeface="微软雅黑" pitchFamily="34" charset="-122"/>
                <a:ea typeface="微软雅黑" pitchFamily="34" charset="-122"/>
              </a:rPr>
              <a:t> </a:t>
            </a:r>
            <a:r>
              <a:rPr lang="zh-CN" altLang="en-US" sz="2400" dirty="0">
                <a:solidFill>
                  <a:schemeClr val="bg1">
                    <a:lumMod val="50000"/>
                  </a:schemeClr>
                </a:solidFill>
                <a:latin typeface="微软雅黑" pitchFamily="34" charset="-122"/>
                <a:ea typeface="微软雅黑" pitchFamily="34" charset="-122"/>
              </a:rPr>
              <a:t>异常，如果文件夹已经存在则输出提示信息。</a:t>
            </a:r>
          </a:p>
          <a:p>
            <a:pPr indent="266700">
              <a:lnSpc>
                <a:spcPct val="150000"/>
              </a:lnSpc>
            </a:pPr>
            <a:r>
              <a:rPr lang="en-US" altLang="zh-CN" sz="2400" dirty="0">
                <a:solidFill>
                  <a:schemeClr val="bg1">
                    <a:lumMod val="50000"/>
                  </a:schemeClr>
                </a:solidFill>
                <a:latin typeface="微软雅黑" pitchFamily="34" charset="-122"/>
                <a:ea typeface="微软雅黑" pitchFamily="34" charset="-122"/>
              </a:rPr>
              <a:t>3</a:t>
            </a:r>
            <a:r>
              <a:rPr lang="zh-CN" altLang="en-US" sz="2400" dirty="0">
                <a:solidFill>
                  <a:schemeClr val="bg1">
                    <a:lumMod val="50000"/>
                  </a:schemeClr>
                </a:solidFill>
                <a:latin typeface="微软雅黑" pitchFamily="34" charset="-122"/>
                <a:ea typeface="微软雅黑" pitchFamily="34" charset="-122"/>
              </a:rPr>
              <a:t>）</a:t>
            </a:r>
            <a:r>
              <a:rPr lang="en-US" altLang="zh-CN" sz="2400" dirty="0" err="1">
                <a:solidFill>
                  <a:schemeClr val="bg1">
                    <a:lumMod val="50000"/>
                  </a:schemeClr>
                </a:solidFill>
                <a:latin typeface="微软雅黑" pitchFamily="34" charset="-122"/>
                <a:ea typeface="微软雅黑" pitchFamily="34" charset="-122"/>
              </a:rPr>
              <a:t>delete_directory</a:t>
            </a:r>
            <a:r>
              <a:rPr lang="zh-CN" altLang="en-US" sz="2400" dirty="0">
                <a:solidFill>
                  <a:schemeClr val="bg1">
                    <a:lumMod val="50000"/>
                  </a:schemeClr>
                </a:solidFill>
                <a:latin typeface="微软雅黑" pitchFamily="34" charset="-122"/>
                <a:ea typeface="微软雅黑" pitchFamily="34" charset="-122"/>
              </a:rPr>
              <a:t>函数：删除空的文件夹。</a:t>
            </a:r>
          </a:p>
          <a:p>
            <a:pPr indent="266700">
              <a:lnSpc>
                <a:spcPct val="150000"/>
              </a:lnSpc>
            </a:pPr>
            <a:r>
              <a:rPr lang="en-US" altLang="zh-CN" sz="2400" dirty="0">
                <a:solidFill>
                  <a:schemeClr val="bg1">
                    <a:lumMod val="50000"/>
                  </a:schemeClr>
                </a:solidFill>
                <a:latin typeface="微软雅黑" pitchFamily="34" charset="-122"/>
                <a:ea typeface="微软雅黑" pitchFamily="34" charset="-122"/>
              </a:rPr>
              <a:t>4</a:t>
            </a:r>
            <a:r>
              <a:rPr lang="zh-CN" altLang="en-US" sz="2400" dirty="0">
                <a:solidFill>
                  <a:schemeClr val="bg1">
                    <a:lumMod val="50000"/>
                  </a:schemeClr>
                </a:solidFill>
                <a:latin typeface="微软雅黑" pitchFamily="34" charset="-122"/>
                <a:ea typeface="微软雅黑" pitchFamily="34" charset="-122"/>
              </a:rPr>
              <a:t>）</a:t>
            </a:r>
            <a:r>
              <a:rPr lang="en-US" altLang="zh-CN" sz="2400" dirty="0" err="1">
                <a:solidFill>
                  <a:schemeClr val="bg1">
                    <a:lumMod val="50000"/>
                  </a:schemeClr>
                </a:solidFill>
                <a:latin typeface="微软雅黑" pitchFamily="34" charset="-122"/>
                <a:ea typeface="微软雅黑" pitchFamily="34" charset="-122"/>
              </a:rPr>
              <a:t>copy_item</a:t>
            </a:r>
            <a:r>
              <a:rPr lang="zh-CN" altLang="en-US" sz="2400" dirty="0">
                <a:solidFill>
                  <a:schemeClr val="bg1">
                    <a:lumMod val="50000"/>
                  </a:schemeClr>
                </a:solidFill>
                <a:latin typeface="微软雅黑" pitchFamily="34" charset="-122"/>
                <a:ea typeface="微软雅黑" pitchFamily="34" charset="-122"/>
              </a:rPr>
              <a:t>函数：复制文件或文件夹到指定位置，使用 </a:t>
            </a:r>
            <a:r>
              <a:rPr lang="en-US" altLang="zh-CN" sz="2400" dirty="0" err="1">
                <a:solidFill>
                  <a:schemeClr val="bg1">
                    <a:lumMod val="50000"/>
                  </a:schemeClr>
                </a:solidFill>
                <a:latin typeface="微软雅黑" pitchFamily="34" charset="-122"/>
                <a:ea typeface="微软雅黑" pitchFamily="34" charset="-122"/>
              </a:rPr>
              <a:t>os.path.exists</a:t>
            </a:r>
            <a:r>
              <a:rPr lang="en-US" altLang="zh-CN" sz="2400" dirty="0">
                <a:solidFill>
                  <a:schemeClr val="bg1">
                    <a:lumMod val="50000"/>
                  </a:schemeClr>
                </a:solidFill>
                <a:latin typeface="微软雅黑" pitchFamily="34" charset="-122"/>
                <a:ea typeface="微软雅黑" pitchFamily="34" charset="-122"/>
              </a:rPr>
              <a:t>(source) </a:t>
            </a:r>
            <a:r>
              <a:rPr lang="zh-CN" altLang="en-US" sz="2400" dirty="0">
                <a:solidFill>
                  <a:schemeClr val="bg1">
                    <a:lumMod val="50000"/>
                  </a:schemeClr>
                </a:solidFill>
                <a:latin typeface="微软雅黑" pitchFamily="34" charset="-122"/>
                <a:ea typeface="微软雅黑" pitchFamily="34" charset="-122"/>
              </a:rPr>
              <a:t>检查源路径是否存在。</a:t>
            </a:r>
          </a:p>
        </p:txBody>
      </p:sp>
      <p:sp>
        <p:nvSpPr>
          <p:cNvPr id="2" name="TextBox 1">
            <a:extLst>
              <a:ext uri="{FF2B5EF4-FFF2-40B4-BE49-F238E27FC236}">
                <a16:creationId xmlns:a16="http://schemas.microsoft.com/office/drawing/2014/main" id="{AC898DC1-37EE-FF31-C805-C1C912E842FB}"/>
              </a:ext>
            </a:extLst>
          </p:cNvPr>
          <p:cNvSpPr txBox="1"/>
          <p:nvPr/>
        </p:nvSpPr>
        <p:spPr>
          <a:xfrm>
            <a:off x="1969148" y="240095"/>
            <a:ext cx="6742233" cy="707886"/>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4000" dirty="0">
                <a:solidFill>
                  <a:srgbClr val="1353A2"/>
                </a:solidFill>
                <a:latin typeface="微软雅黑" pitchFamily="34" charset="-122"/>
                <a:ea typeface="微软雅黑" pitchFamily="34" charset="-122"/>
              </a:rPr>
              <a:t>任务拓展</a:t>
            </a:r>
            <a:r>
              <a:rPr kumimoji="0" lang="en-US" altLang="zh-CN" sz="4000" dirty="0">
                <a:solidFill>
                  <a:srgbClr val="1353A2"/>
                </a:solidFill>
                <a:latin typeface="微软雅黑" pitchFamily="34" charset="-122"/>
                <a:ea typeface="微软雅黑" pitchFamily="34" charset="-122"/>
              </a:rPr>
              <a:t>:</a:t>
            </a:r>
            <a:r>
              <a:rPr kumimoji="0" lang="zh-CN" altLang="en-US" sz="4000" dirty="0">
                <a:solidFill>
                  <a:srgbClr val="1353A2"/>
                </a:solidFill>
                <a:latin typeface="微软雅黑" pitchFamily="34" charset="-122"/>
                <a:ea typeface="微软雅黑" pitchFamily="34" charset="-122"/>
              </a:rPr>
              <a:t>智能家电控制系统</a:t>
            </a:r>
            <a:endParaRPr lang="zh-CN" altLang="en-US" sz="4000" dirty="0">
              <a:solidFill>
                <a:srgbClr val="1353A2"/>
              </a:solidFill>
              <a:latin typeface="微软雅黑" pitchFamily="34" charset="-122"/>
              <a:ea typeface="微软雅黑" pitchFamily="34" charset="-122"/>
            </a:endParaRPr>
          </a:p>
        </p:txBody>
      </p:sp>
    </p:spTree>
    <p:extLst>
      <p:ext uri="{BB962C8B-B14F-4D97-AF65-F5344CB8AC3E}">
        <p14:creationId xmlns:p14="http://schemas.microsoft.com/office/powerpoint/2010/main" val="5505618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669B5F26-3BE0-BE44-5352-01CF84E9F868}"/>
              </a:ext>
            </a:extLst>
          </p:cNvPr>
          <p:cNvSpPr txBox="1"/>
          <p:nvPr/>
        </p:nvSpPr>
        <p:spPr>
          <a:xfrm>
            <a:off x="1311002" y="1258891"/>
            <a:ext cx="9914672" cy="4551374"/>
          </a:xfrm>
          <a:prstGeom prst="rect">
            <a:avLst/>
          </a:prstGeom>
          <a:noFill/>
        </p:spPr>
        <p:txBody>
          <a:bodyPr wrap="square">
            <a:spAutoFit/>
          </a:bodyPr>
          <a:lstStyle/>
          <a:p>
            <a:pPr indent="266700" algn="just">
              <a:lnSpc>
                <a:spcPct val="150000"/>
              </a:lnSpc>
            </a:pPr>
            <a:r>
              <a:rPr lang="zh-CN" altLang="en-US" sz="2800" b="1" dirty="0">
                <a:solidFill>
                  <a:srgbClr val="053B91"/>
                </a:solidFill>
                <a:latin typeface="微软雅黑" pitchFamily="34" charset="-122"/>
                <a:ea typeface="微软雅黑" pitchFamily="34" charset="-122"/>
              </a:rPr>
              <a:t>案例分析</a:t>
            </a:r>
            <a:r>
              <a:rPr lang="en-US" altLang="zh-CN" sz="2800" b="1" dirty="0">
                <a:solidFill>
                  <a:srgbClr val="053B91"/>
                </a:solidFill>
                <a:latin typeface="微软雅黑" pitchFamily="34" charset="-122"/>
                <a:ea typeface="微软雅黑" pitchFamily="34" charset="-122"/>
              </a:rPr>
              <a:t>:</a:t>
            </a:r>
          </a:p>
          <a:p>
            <a:pPr indent="266700">
              <a:lnSpc>
                <a:spcPct val="150000"/>
              </a:lnSpc>
            </a:pPr>
            <a:r>
              <a:rPr lang="en-US" altLang="zh-CN" sz="2400" dirty="0">
                <a:solidFill>
                  <a:schemeClr val="bg1">
                    <a:lumMod val="50000"/>
                  </a:schemeClr>
                </a:solidFill>
                <a:latin typeface="微软雅黑" pitchFamily="34" charset="-122"/>
                <a:ea typeface="微软雅黑" pitchFamily="34" charset="-122"/>
              </a:rPr>
              <a:t>5</a:t>
            </a:r>
            <a:r>
              <a:rPr lang="zh-CN" altLang="en-US" sz="2400" dirty="0">
                <a:solidFill>
                  <a:schemeClr val="bg1">
                    <a:lumMod val="50000"/>
                  </a:schemeClr>
                </a:solidFill>
                <a:latin typeface="微软雅黑" pitchFamily="34" charset="-122"/>
                <a:ea typeface="微软雅黑" pitchFamily="34" charset="-122"/>
              </a:rPr>
              <a:t>）</a:t>
            </a:r>
            <a:r>
              <a:rPr lang="en-US" altLang="zh-CN" sz="2400" dirty="0" err="1">
                <a:solidFill>
                  <a:schemeClr val="bg1">
                    <a:lumMod val="50000"/>
                  </a:schemeClr>
                </a:solidFill>
                <a:latin typeface="微软雅黑" pitchFamily="34" charset="-122"/>
                <a:ea typeface="微软雅黑" pitchFamily="34" charset="-122"/>
              </a:rPr>
              <a:t>move_item</a:t>
            </a:r>
            <a:r>
              <a:rPr lang="zh-CN" altLang="en-US" sz="2400" dirty="0">
                <a:solidFill>
                  <a:schemeClr val="bg1">
                    <a:lumMod val="50000"/>
                  </a:schemeClr>
                </a:solidFill>
                <a:latin typeface="微软雅黑" pitchFamily="34" charset="-122"/>
                <a:ea typeface="微软雅黑" pitchFamily="34" charset="-122"/>
              </a:rPr>
              <a:t>函数：移动文件或文件夹到指定位置，判断源路径是文件还是文件夹，使用</a:t>
            </a:r>
            <a:r>
              <a:rPr lang="en-US" altLang="zh-CN" sz="2400" dirty="0" err="1">
                <a:solidFill>
                  <a:schemeClr val="bg1">
                    <a:lumMod val="50000"/>
                  </a:schemeClr>
                </a:solidFill>
                <a:latin typeface="微软雅黑" pitchFamily="34" charset="-122"/>
                <a:ea typeface="微软雅黑" pitchFamily="34" charset="-122"/>
              </a:rPr>
              <a:t>move_folder</a:t>
            </a:r>
            <a:r>
              <a:rPr lang="en-US" altLang="zh-CN" sz="2400" dirty="0">
                <a:solidFill>
                  <a:schemeClr val="bg1">
                    <a:lumMod val="50000"/>
                  </a:schemeClr>
                </a:solidFill>
                <a:latin typeface="微软雅黑" pitchFamily="34" charset="-122"/>
                <a:ea typeface="微软雅黑" pitchFamily="34" charset="-122"/>
              </a:rPr>
              <a:t>(source, destination)</a:t>
            </a:r>
            <a:r>
              <a:rPr lang="zh-CN" altLang="en-US" sz="2400" dirty="0">
                <a:solidFill>
                  <a:schemeClr val="bg1">
                    <a:lumMod val="50000"/>
                  </a:schemeClr>
                </a:solidFill>
                <a:latin typeface="微软雅黑" pitchFamily="34" charset="-122"/>
                <a:ea typeface="微软雅黑" pitchFamily="34" charset="-122"/>
              </a:rPr>
              <a:t>函数移动文件或文件夹。</a:t>
            </a:r>
          </a:p>
          <a:p>
            <a:pPr indent="266700">
              <a:lnSpc>
                <a:spcPct val="150000"/>
              </a:lnSpc>
            </a:pPr>
            <a:r>
              <a:rPr lang="en-US" altLang="zh-CN" sz="2400" dirty="0">
                <a:solidFill>
                  <a:schemeClr val="bg1">
                    <a:lumMod val="50000"/>
                  </a:schemeClr>
                </a:solidFill>
                <a:latin typeface="微软雅黑" pitchFamily="34" charset="-122"/>
                <a:ea typeface="微软雅黑" pitchFamily="34" charset="-122"/>
              </a:rPr>
              <a:t>6</a:t>
            </a:r>
            <a:r>
              <a:rPr lang="zh-CN" altLang="en-US" sz="2400" dirty="0">
                <a:solidFill>
                  <a:schemeClr val="bg1">
                    <a:lumMod val="50000"/>
                  </a:schemeClr>
                </a:solidFill>
                <a:latin typeface="微软雅黑" pitchFamily="34" charset="-122"/>
                <a:ea typeface="微软雅黑" pitchFamily="34" charset="-122"/>
              </a:rPr>
              <a:t>）</a:t>
            </a:r>
            <a:r>
              <a:rPr lang="en-US" altLang="zh-CN" sz="2400" dirty="0" err="1">
                <a:solidFill>
                  <a:schemeClr val="bg1">
                    <a:lumMod val="50000"/>
                  </a:schemeClr>
                </a:solidFill>
                <a:latin typeface="微软雅黑" pitchFamily="34" charset="-122"/>
                <a:ea typeface="微软雅黑" pitchFamily="34" charset="-122"/>
              </a:rPr>
              <a:t>copy_file</a:t>
            </a:r>
            <a:r>
              <a:rPr lang="zh-CN" altLang="en-US" sz="2400" dirty="0">
                <a:solidFill>
                  <a:schemeClr val="bg1">
                    <a:lumMod val="50000"/>
                  </a:schemeClr>
                </a:solidFill>
                <a:latin typeface="微软雅黑" pitchFamily="34" charset="-122"/>
                <a:ea typeface="微软雅黑" pitchFamily="34" charset="-122"/>
              </a:rPr>
              <a:t>函数：复制文件到指定位置。</a:t>
            </a:r>
          </a:p>
          <a:p>
            <a:pPr indent="266700">
              <a:lnSpc>
                <a:spcPct val="150000"/>
              </a:lnSpc>
            </a:pPr>
            <a:r>
              <a:rPr lang="en-US" altLang="zh-CN" sz="2400" dirty="0">
                <a:solidFill>
                  <a:schemeClr val="bg1">
                    <a:lumMod val="50000"/>
                  </a:schemeClr>
                </a:solidFill>
                <a:latin typeface="微软雅黑" pitchFamily="34" charset="-122"/>
                <a:ea typeface="微软雅黑" pitchFamily="34" charset="-122"/>
              </a:rPr>
              <a:t>7</a:t>
            </a:r>
            <a:r>
              <a:rPr lang="zh-CN" altLang="en-US" sz="2400" dirty="0">
                <a:solidFill>
                  <a:schemeClr val="bg1">
                    <a:lumMod val="50000"/>
                  </a:schemeClr>
                </a:solidFill>
                <a:latin typeface="微软雅黑" pitchFamily="34" charset="-122"/>
                <a:ea typeface="微软雅黑" pitchFamily="34" charset="-122"/>
              </a:rPr>
              <a:t>）</a:t>
            </a:r>
            <a:r>
              <a:rPr lang="en-US" altLang="zh-CN" sz="2400" dirty="0" err="1">
                <a:solidFill>
                  <a:schemeClr val="bg1">
                    <a:lumMod val="50000"/>
                  </a:schemeClr>
                </a:solidFill>
                <a:latin typeface="微软雅黑" pitchFamily="34" charset="-122"/>
                <a:ea typeface="微软雅黑" pitchFamily="34" charset="-122"/>
              </a:rPr>
              <a:t>copy_folder</a:t>
            </a:r>
            <a:r>
              <a:rPr lang="zh-CN" altLang="en-US" sz="2400" dirty="0">
                <a:solidFill>
                  <a:schemeClr val="bg1">
                    <a:lumMod val="50000"/>
                  </a:schemeClr>
                </a:solidFill>
                <a:latin typeface="微软雅黑" pitchFamily="34" charset="-122"/>
                <a:ea typeface="微软雅黑" pitchFamily="34" charset="-122"/>
              </a:rPr>
              <a:t>函数：复制文件夹到指定位置。</a:t>
            </a:r>
          </a:p>
          <a:p>
            <a:pPr indent="266700">
              <a:lnSpc>
                <a:spcPct val="150000"/>
              </a:lnSpc>
            </a:pPr>
            <a:r>
              <a:rPr lang="en-US" altLang="zh-CN" sz="2400" dirty="0">
                <a:solidFill>
                  <a:schemeClr val="bg1">
                    <a:lumMod val="50000"/>
                  </a:schemeClr>
                </a:solidFill>
                <a:latin typeface="微软雅黑" pitchFamily="34" charset="-122"/>
                <a:ea typeface="微软雅黑" pitchFamily="34" charset="-122"/>
              </a:rPr>
              <a:t>8</a:t>
            </a:r>
            <a:r>
              <a:rPr lang="zh-CN" altLang="en-US" sz="2400" dirty="0">
                <a:solidFill>
                  <a:schemeClr val="bg1">
                    <a:lumMod val="50000"/>
                  </a:schemeClr>
                </a:solidFill>
                <a:latin typeface="微软雅黑" pitchFamily="34" charset="-122"/>
                <a:ea typeface="微软雅黑" pitchFamily="34" charset="-122"/>
              </a:rPr>
              <a:t>）</a:t>
            </a:r>
            <a:r>
              <a:rPr lang="en-US" altLang="zh-CN" sz="2400" dirty="0" err="1">
                <a:solidFill>
                  <a:schemeClr val="bg1">
                    <a:lumMod val="50000"/>
                  </a:schemeClr>
                </a:solidFill>
                <a:latin typeface="微软雅黑" pitchFamily="34" charset="-122"/>
                <a:ea typeface="微软雅黑" pitchFamily="34" charset="-122"/>
              </a:rPr>
              <a:t>move_file</a:t>
            </a:r>
            <a:r>
              <a:rPr lang="zh-CN" altLang="en-US" sz="2400" dirty="0">
                <a:solidFill>
                  <a:schemeClr val="bg1">
                    <a:lumMod val="50000"/>
                  </a:schemeClr>
                </a:solidFill>
                <a:latin typeface="微软雅黑" pitchFamily="34" charset="-122"/>
                <a:ea typeface="微软雅黑" pitchFamily="34" charset="-122"/>
              </a:rPr>
              <a:t>函数：移动文件到指定位置。</a:t>
            </a:r>
          </a:p>
          <a:p>
            <a:pPr indent="266700">
              <a:lnSpc>
                <a:spcPct val="150000"/>
              </a:lnSpc>
            </a:pPr>
            <a:r>
              <a:rPr lang="en-US" altLang="zh-CN" sz="2400" dirty="0">
                <a:solidFill>
                  <a:schemeClr val="bg1">
                    <a:lumMod val="50000"/>
                  </a:schemeClr>
                </a:solidFill>
                <a:latin typeface="微软雅黑" pitchFamily="34" charset="-122"/>
                <a:ea typeface="微软雅黑" pitchFamily="34" charset="-122"/>
              </a:rPr>
              <a:t>9</a:t>
            </a:r>
            <a:r>
              <a:rPr lang="zh-CN" altLang="en-US" sz="2400" dirty="0">
                <a:solidFill>
                  <a:schemeClr val="bg1">
                    <a:lumMod val="50000"/>
                  </a:schemeClr>
                </a:solidFill>
                <a:latin typeface="微软雅黑" pitchFamily="34" charset="-122"/>
                <a:ea typeface="微软雅黑" pitchFamily="34" charset="-122"/>
              </a:rPr>
              <a:t>）</a:t>
            </a:r>
            <a:r>
              <a:rPr lang="en-US" altLang="zh-CN" sz="2400" dirty="0" err="1">
                <a:solidFill>
                  <a:schemeClr val="bg1">
                    <a:lumMod val="50000"/>
                  </a:schemeClr>
                </a:solidFill>
                <a:latin typeface="微软雅黑" pitchFamily="34" charset="-122"/>
                <a:ea typeface="微软雅黑" pitchFamily="34" charset="-122"/>
              </a:rPr>
              <a:t>move_folder</a:t>
            </a:r>
            <a:r>
              <a:rPr lang="zh-CN" altLang="en-US" sz="2400" dirty="0">
                <a:solidFill>
                  <a:schemeClr val="bg1">
                    <a:lumMod val="50000"/>
                  </a:schemeClr>
                </a:solidFill>
                <a:latin typeface="微软雅黑" pitchFamily="34" charset="-122"/>
                <a:ea typeface="微软雅黑" pitchFamily="34" charset="-122"/>
              </a:rPr>
              <a:t>函数：移动文件夹到指定位置。</a:t>
            </a:r>
          </a:p>
        </p:txBody>
      </p:sp>
      <p:sp>
        <p:nvSpPr>
          <p:cNvPr id="2" name="TextBox 1">
            <a:extLst>
              <a:ext uri="{FF2B5EF4-FFF2-40B4-BE49-F238E27FC236}">
                <a16:creationId xmlns:a16="http://schemas.microsoft.com/office/drawing/2014/main" id="{AC898DC1-37EE-FF31-C805-C1C912E842FB}"/>
              </a:ext>
            </a:extLst>
          </p:cNvPr>
          <p:cNvSpPr txBox="1"/>
          <p:nvPr/>
        </p:nvSpPr>
        <p:spPr>
          <a:xfrm>
            <a:off x="1969148" y="240095"/>
            <a:ext cx="6742233" cy="707886"/>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4000" dirty="0">
                <a:solidFill>
                  <a:srgbClr val="1353A2"/>
                </a:solidFill>
                <a:latin typeface="微软雅黑" pitchFamily="34" charset="-122"/>
                <a:ea typeface="微软雅黑" pitchFamily="34" charset="-122"/>
              </a:rPr>
              <a:t>任务拓展</a:t>
            </a:r>
            <a:r>
              <a:rPr kumimoji="0" lang="en-US" altLang="zh-CN" sz="4000" dirty="0">
                <a:solidFill>
                  <a:srgbClr val="1353A2"/>
                </a:solidFill>
                <a:latin typeface="微软雅黑" pitchFamily="34" charset="-122"/>
                <a:ea typeface="微软雅黑" pitchFamily="34" charset="-122"/>
              </a:rPr>
              <a:t>:</a:t>
            </a:r>
            <a:r>
              <a:rPr kumimoji="0" lang="zh-CN" altLang="en-US" sz="4000" dirty="0">
                <a:solidFill>
                  <a:srgbClr val="1353A2"/>
                </a:solidFill>
                <a:latin typeface="微软雅黑" pitchFamily="34" charset="-122"/>
                <a:ea typeface="微软雅黑" pitchFamily="34" charset="-122"/>
              </a:rPr>
              <a:t>文件夹管理助手</a:t>
            </a:r>
            <a:endParaRPr lang="zh-CN" altLang="en-US" sz="4000" dirty="0">
              <a:solidFill>
                <a:srgbClr val="1353A2"/>
              </a:solidFill>
              <a:latin typeface="微软雅黑" pitchFamily="34" charset="-122"/>
              <a:ea typeface="微软雅黑" pitchFamily="34" charset="-122"/>
            </a:endParaRPr>
          </a:p>
        </p:txBody>
      </p:sp>
    </p:spTree>
    <p:extLst>
      <p:ext uri="{BB962C8B-B14F-4D97-AF65-F5344CB8AC3E}">
        <p14:creationId xmlns:p14="http://schemas.microsoft.com/office/powerpoint/2010/main" val="29406170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669B5F26-3BE0-BE44-5352-01CF84E9F868}"/>
              </a:ext>
            </a:extLst>
          </p:cNvPr>
          <p:cNvSpPr txBox="1"/>
          <p:nvPr/>
        </p:nvSpPr>
        <p:spPr>
          <a:xfrm>
            <a:off x="1642237" y="1018118"/>
            <a:ext cx="4453763" cy="5632311"/>
          </a:xfrm>
          <a:prstGeom prst="rect">
            <a:avLst/>
          </a:prstGeom>
          <a:solidFill>
            <a:schemeClr val="bg1">
              <a:lumMod val="95000"/>
            </a:schemeClr>
          </a:solidFill>
        </p:spPr>
        <p:txBody>
          <a:bodyPr wrap="square">
            <a:spAutoFit/>
          </a:bodyPr>
          <a:lstStyle/>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import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os</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import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shutil</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def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list_directory_contents</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(directory):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列出指定目录下的所有文件和子目录</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print(f"</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目录 </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{directory} </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下的内容：</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for item in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os.listdir</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(directory):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if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os.path.isdir</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os.path.join</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(directory, item)):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print(f"</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文件夹：</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{item}/")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else: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print(f"</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文件：</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{item}")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def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create_directory</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(directory):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创建新的文件夹</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try: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os.mkdir</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(directory)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print(f"</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文件夹 </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{directory} </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已创建。</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except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FileExistsError</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print(f"</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文件夹 </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{directory} </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已存在。</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def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delete_directory</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(directory):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删除空的文件夹</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try: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os.rmdir</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(directory)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print(f"</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文件夹 </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{directory} </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已删除。</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except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OSError</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as e: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print(f"</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无法删除文件夹 </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{directory}</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{e}")</a:t>
            </a:r>
          </a:p>
        </p:txBody>
      </p:sp>
      <p:sp>
        <p:nvSpPr>
          <p:cNvPr id="5" name="TextBox 1">
            <a:extLst>
              <a:ext uri="{FF2B5EF4-FFF2-40B4-BE49-F238E27FC236}">
                <a16:creationId xmlns:a16="http://schemas.microsoft.com/office/drawing/2014/main" id="{28558E42-C082-48AD-9E0C-D397BA9709B1}"/>
              </a:ext>
            </a:extLst>
          </p:cNvPr>
          <p:cNvSpPr txBox="1"/>
          <p:nvPr/>
        </p:nvSpPr>
        <p:spPr>
          <a:xfrm>
            <a:off x="2067470" y="219465"/>
            <a:ext cx="6742233" cy="707886"/>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4000" dirty="0">
                <a:solidFill>
                  <a:srgbClr val="1353A2"/>
                </a:solidFill>
                <a:latin typeface="微软雅黑" pitchFamily="34" charset="-122"/>
                <a:ea typeface="微软雅黑" pitchFamily="34" charset="-122"/>
              </a:rPr>
              <a:t>任务拓展</a:t>
            </a:r>
            <a:r>
              <a:rPr kumimoji="0" lang="en-US" altLang="zh-CN" sz="4000" dirty="0">
                <a:solidFill>
                  <a:srgbClr val="1353A2"/>
                </a:solidFill>
                <a:latin typeface="微软雅黑" pitchFamily="34" charset="-122"/>
                <a:ea typeface="微软雅黑" pitchFamily="34" charset="-122"/>
              </a:rPr>
              <a:t>:</a:t>
            </a:r>
            <a:r>
              <a:rPr kumimoji="0" lang="zh-CN" altLang="en-US" sz="4000" dirty="0">
                <a:solidFill>
                  <a:srgbClr val="1353A2"/>
                </a:solidFill>
                <a:latin typeface="微软雅黑" pitchFamily="34" charset="-122"/>
                <a:ea typeface="微软雅黑" pitchFamily="34" charset="-122"/>
              </a:rPr>
              <a:t>文件夹管理助手</a:t>
            </a:r>
            <a:endParaRPr lang="zh-CN" altLang="en-US" sz="4000" dirty="0">
              <a:solidFill>
                <a:srgbClr val="1353A2"/>
              </a:solidFill>
              <a:latin typeface="微软雅黑" pitchFamily="34" charset="-122"/>
              <a:ea typeface="微软雅黑" pitchFamily="34" charset="-122"/>
            </a:endParaRPr>
          </a:p>
        </p:txBody>
      </p:sp>
      <p:sp>
        <p:nvSpPr>
          <p:cNvPr id="7" name="文本框 6">
            <a:extLst>
              <a:ext uri="{FF2B5EF4-FFF2-40B4-BE49-F238E27FC236}">
                <a16:creationId xmlns:a16="http://schemas.microsoft.com/office/drawing/2014/main" id="{58794478-996E-4523-CAF0-5D9586ABBD9A}"/>
              </a:ext>
            </a:extLst>
          </p:cNvPr>
          <p:cNvSpPr txBox="1"/>
          <p:nvPr/>
        </p:nvSpPr>
        <p:spPr>
          <a:xfrm>
            <a:off x="6474416" y="1018118"/>
            <a:ext cx="4075347" cy="5427127"/>
          </a:xfrm>
          <a:prstGeom prst="rect">
            <a:avLst/>
          </a:prstGeom>
          <a:solidFill>
            <a:schemeClr val="bg1">
              <a:lumMod val="95000"/>
            </a:schemeClr>
          </a:solidFill>
        </p:spPr>
        <p:txBody>
          <a:bodyPr wrap="square">
            <a:spAutoFit/>
          </a:bodyPr>
          <a:lstStyle/>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def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copy_item</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(source, destination):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复制文件或文件夹到目标位置</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if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os.path.isdir</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(source):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shutil.copytree</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(source, destination)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print(f"</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文件夹 </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{source} </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已复制到 </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{destination}</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elif</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os.path.isfile</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(source):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shutil.copy</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(source, destination)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print(f"</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文件 </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{source} </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已复制到 </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{destination}</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else: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print("</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源路径不存在或不是文件</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文件夹。</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def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move_item</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(source, destination):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移动文件或文件夹到目标位置</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if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os.path.isdir</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(source):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shutil.move</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(source, destination)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print(f"</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文件夹 </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{source} </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已移动到 </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{destination}</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elif</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os.path.isfile</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(source):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shutil.move</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(source, destination)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print(f"</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文件 </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{source} </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已移动到 </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{destination}</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else:  </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print("</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源路径不存在或不是文件</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文件夹。</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p>
        </p:txBody>
      </p:sp>
      <p:sp>
        <p:nvSpPr>
          <p:cNvPr id="2" name="文本框 1">
            <a:extLst>
              <a:ext uri="{FF2B5EF4-FFF2-40B4-BE49-F238E27FC236}">
                <a16:creationId xmlns:a16="http://schemas.microsoft.com/office/drawing/2014/main" id="{ABDEB837-34C4-A7B1-2B85-EA2D63192452}"/>
              </a:ext>
            </a:extLst>
          </p:cNvPr>
          <p:cNvSpPr txBox="1"/>
          <p:nvPr/>
        </p:nvSpPr>
        <p:spPr>
          <a:xfrm>
            <a:off x="43623" y="1378577"/>
            <a:ext cx="2023847" cy="288028"/>
          </a:xfrm>
          <a:prstGeom prst="rect">
            <a:avLst/>
          </a:prstGeom>
          <a:noFill/>
        </p:spPr>
        <p:txBody>
          <a:bodyPr wrap="square">
            <a:spAutoFit/>
          </a:bodyPr>
          <a:lstStyle/>
          <a:p>
            <a:pPr indent="266700" algn="just">
              <a:lnSpc>
                <a:spcPts val="1400"/>
              </a:lnSpc>
              <a:spcBef>
                <a:spcPts val="600"/>
              </a:spcBef>
              <a:spcAft>
                <a:spcPts val="600"/>
              </a:spcAft>
            </a:pPr>
            <a:r>
              <a:rPr lang="zh-CN" altLang="en-US" sz="2000" b="1" dirty="0">
                <a:solidFill>
                  <a:srgbClr val="053B91"/>
                </a:solidFill>
                <a:latin typeface="微软雅黑" pitchFamily="34" charset="-122"/>
                <a:ea typeface="微软雅黑" pitchFamily="34" charset="-122"/>
              </a:rPr>
              <a:t>参考代码</a:t>
            </a:r>
            <a:r>
              <a:rPr lang="en-US" altLang="zh-CN" sz="2000" b="1" dirty="0">
                <a:solidFill>
                  <a:srgbClr val="053B91"/>
                </a:solidFill>
                <a:latin typeface="微软雅黑" pitchFamily="34" charset="-122"/>
                <a:ea typeface="微软雅黑" pitchFamily="34" charset="-122"/>
              </a:rPr>
              <a:t>:</a:t>
            </a:r>
            <a:endParaRPr lang="en-US" altLang="zh-CN" sz="1200"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5618297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669B5F26-3BE0-BE44-5352-01CF84E9F868}"/>
              </a:ext>
            </a:extLst>
          </p:cNvPr>
          <p:cNvSpPr txBox="1"/>
          <p:nvPr/>
        </p:nvSpPr>
        <p:spPr>
          <a:xfrm>
            <a:off x="0" y="1203970"/>
            <a:ext cx="1562100" cy="288028"/>
          </a:xfrm>
          <a:prstGeom prst="rect">
            <a:avLst/>
          </a:prstGeom>
          <a:noFill/>
        </p:spPr>
        <p:txBody>
          <a:bodyPr wrap="square">
            <a:spAutoFit/>
          </a:bodyPr>
          <a:lstStyle/>
          <a:p>
            <a:pPr indent="266700" algn="just">
              <a:lnSpc>
                <a:spcPts val="1400"/>
              </a:lnSpc>
              <a:spcBef>
                <a:spcPts val="600"/>
              </a:spcBef>
              <a:spcAft>
                <a:spcPts val="600"/>
              </a:spcAft>
            </a:pPr>
            <a:r>
              <a:rPr lang="zh-CN" altLang="en-US" sz="2000" b="1" dirty="0">
                <a:solidFill>
                  <a:srgbClr val="053B91"/>
                </a:solidFill>
                <a:latin typeface="微软雅黑" pitchFamily="34" charset="-122"/>
                <a:ea typeface="微软雅黑" pitchFamily="34" charset="-122"/>
              </a:rPr>
              <a:t>参考代码</a:t>
            </a:r>
            <a:r>
              <a:rPr lang="en-US" altLang="zh-CN" sz="2000" b="1" dirty="0">
                <a:solidFill>
                  <a:srgbClr val="053B91"/>
                </a:solidFill>
                <a:latin typeface="微软雅黑" pitchFamily="34" charset="-122"/>
                <a:ea typeface="微软雅黑" pitchFamily="34" charset="-122"/>
              </a:rPr>
              <a:t>:</a:t>
            </a:r>
            <a:endParaRPr lang="en-US" altLang="zh-CN" sz="1200" dirty="0">
              <a:solidFill>
                <a:schemeClr val="tx1">
                  <a:lumMod val="85000"/>
                  <a:lumOff val="15000"/>
                </a:schemeClr>
              </a:solidFill>
              <a:latin typeface="微软雅黑" pitchFamily="34" charset="-122"/>
              <a:ea typeface="微软雅黑" pitchFamily="34" charset="-122"/>
            </a:endParaRPr>
          </a:p>
        </p:txBody>
      </p:sp>
      <p:sp>
        <p:nvSpPr>
          <p:cNvPr id="5" name="TextBox 1">
            <a:extLst>
              <a:ext uri="{FF2B5EF4-FFF2-40B4-BE49-F238E27FC236}">
                <a16:creationId xmlns:a16="http://schemas.microsoft.com/office/drawing/2014/main" id="{28558E42-C082-48AD-9E0C-D397BA9709B1}"/>
              </a:ext>
            </a:extLst>
          </p:cNvPr>
          <p:cNvSpPr txBox="1"/>
          <p:nvPr/>
        </p:nvSpPr>
        <p:spPr>
          <a:xfrm>
            <a:off x="1949483" y="186284"/>
            <a:ext cx="6742233" cy="707886"/>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4000" dirty="0">
                <a:solidFill>
                  <a:srgbClr val="1353A2"/>
                </a:solidFill>
                <a:latin typeface="微软雅黑" pitchFamily="34" charset="-122"/>
                <a:ea typeface="微软雅黑" pitchFamily="34" charset="-122"/>
              </a:rPr>
              <a:t>任务拓展</a:t>
            </a:r>
            <a:r>
              <a:rPr kumimoji="0" lang="en-US" altLang="zh-CN" sz="4000" dirty="0">
                <a:solidFill>
                  <a:srgbClr val="1353A2"/>
                </a:solidFill>
                <a:latin typeface="微软雅黑" pitchFamily="34" charset="-122"/>
                <a:ea typeface="微软雅黑" pitchFamily="34" charset="-122"/>
              </a:rPr>
              <a:t>:</a:t>
            </a:r>
            <a:r>
              <a:rPr kumimoji="0" lang="zh-CN" altLang="en-US" sz="4000" dirty="0">
                <a:solidFill>
                  <a:srgbClr val="1353A2"/>
                </a:solidFill>
                <a:latin typeface="微软雅黑" pitchFamily="34" charset="-122"/>
                <a:ea typeface="微软雅黑" pitchFamily="34" charset="-122"/>
              </a:rPr>
              <a:t>文件夹管理助手</a:t>
            </a:r>
            <a:endParaRPr lang="zh-CN" altLang="en-US" sz="4000" dirty="0">
              <a:solidFill>
                <a:srgbClr val="1353A2"/>
              </a:solidFill>
              <a:latin typeface="微软雅黑" pitchFamily="34" charset="-122"/>
              <a:ea typeface="微软雅黑" pitchFamily="34" charset="-122"/>
            </a:endParaRPr>
          </a:p>
        </p:txBody>
      </p:sp>
      <p:sp>
        <p:nvSpPr>
          <p:cNvPr id="8" name="文本框 7">
            <a:extLst>
              <a:ext uri="{FF2B5EF4-FFF2-40B4-BE49-F238E27FC236}">
                <a16:creationId xmlns:a16="http://schemas.microsoft.com/office/drawing/2014/main" id="{1444BEBC-B835-64C4-0A21-C79B4902880D}"/>
              </a:ext>
            </a:extLst>
          </p:cNvPr>
          <p:cNvSpPr txBox="1"/>
          <p:nvPr/>
        </p:nvSpPr>
        <p:spPr>
          <a:xfrm>
            <a:off x="1513515" y="1203970"/>
            <a:ext cx="4084216" cy="4924233"/>
          </a:xfrm>
          <a:prstGeom prst="rect">
            <a:avLst/>
          </a:prstGeom>
          <a:solidFill>
            <a:schemeClr val="bg1">
              <a:lumMod val="95000"/>
            </a:schemeClr>
          </a:solidFill>
        </p:spPr>
        <p:txBody>
          <a:bodyPr wrap="square">
            <a:spAutoFit/>
          </a:bodyPr>
          <a:lstStyle/>
          <a:p>
            <a:pPr indent="266700" algn="just">
              <a:lnSpc>
                <a:spcPts val="1800"/>
              </a:lnSpc>
            </a:pP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current_directory</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 '.'  </a:t>
            </a:r>
          </a:p>
          <a:p>
            <a:pPr indent="266700" algn="just">
              <a:lnSpc>
                <a:spcPts val="1800"/>
              </a:lnSpc>
            </a:pP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new_directory</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new_folder</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p>
          <a:p>
            <a:pPr indent="266700" algn="just">
              <a:lnSpc>
                <a:spcPts val="1800"/>
              </a:lnSpc>
            </a:pP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existing_directory</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existing_folder</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p>
          <a:p>
            <a:pPr indent="266700" algn="just">
              <a:lnSpc>
                <a:spcPts val="1800"/>
              </a:lnSpc>
            </a:pP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file_to_copy</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 'example.txt'  </a:t>
            </a:r>
          </a:p>
          <a:p>
            <a:pPr indent="266700" algn="just">
              <a:lnSpc>
                <a:spcPts val="1800"/>
              </a:lnSpc>
            </a:pP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folder_to_copy</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example_folder</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p>
          <a:p>
            <a:pPr indent="266700" algn="just">
              <a:lnSpc>
                <a:spcPts val="1800"/>
              </a:lnSpc>
            </a:pP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destination_path</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destination_path</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p>
          <a:p>
            <a:pPr indent="266700" algn="just">
              <a:lnSpc>
                <a:spcPts val="18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p>
          <a:p>
            <a:pPr indent="266700" algn="just">
              <a:lnSpc>
                <a:spcPts val="18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列出目录内容  </a:t>
            </a:r>
          </a:p>
          <a:p>
            <a:pPr indent="266700" algn="just">
              <a:lnSpc>
                <a:spcPts val="1800"/>
              </a:lnSpc>
            </a:pP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list_directory_contents</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current_directory</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p>
          <a:p>
            <a:pPr indent="266700" algn="just">
              <a:lnSpc>
                <a:spcPts val="18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创建新的文件夹  </a:t>
            </a:r>
          </a:p>
          <a:p>
            <a:pPr indent="266700" algn="just">
              <a:lnSpc>
                <a:spcPts val="1800"/>
              </a:lnSpc>
            </a:pP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create_directory</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new_directory</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p>
          <a:p>
            <a:pPr indent="266700" algn="just">
              <a:lnSpc>
                <a:spcPts val="18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删除空的文件夹  </a:t>
            </a:r>
          </a:p>
          <a:p>
            <a:pPr indent="266700" algn="just">
              <a:lnSpc>
                <a:spcPts val="1800"/>
              </a:lnSpc>
            </a:pP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delete_directory</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new_directory</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p>
          <a:p>
            <a:pPr indent="266700" algn="just">
              <a:lnSpc>
                <a:spcPts val="18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复制文件到目标位置  </a:t>
            </a:r>
          </a:p>
          <a:p>
            <a:pPr indent="266700" algn="just">
              <a:lnSpc>
                <a:spcPts val="1800"/>
              </a:lnSpc>
            </a:pP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copy_item</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file_to_copy</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destination_path</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p>
          <a:p>
            <a:pPr indent="266700" algn="just">
              <a:lnSpc>
                <a:spcPts val="18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复制文件夹到目标位置  </a:t>
            </a:r>
          </a:p>
          <a:p>
            <a:pPr indent="266700" algn="just">
              <a:lnSpc>
                <a:spcPts val="1800"/>
              </a:lnSpc>
            </a:pP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copy_item</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folder_to_copy</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destination_path</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p>
          <a:p>
            <a:pPr indent="266700" algn="just">
              <a:lnSpc>
                <a:spcPts val="18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移动文件到目标位置  </a:t>
            </a:r>
          </a:p>
          <a:p>
            <a:pPr indent="266700" algn="just">
              <a:lnSpc>
                <a:spcPts val="1800"/>
              </a:lnSpc>
            </a:pP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move_item</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file_to_copy</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destination_path</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p>
          <a:p>
            <a:pPr indent="266700" algn="just">
              <a:lnSpc>
                <a:spcPts val="18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移动文件夹到目标位置  </a:t>
            </a:r>
          </a:p>
          <a:p>
            <a:pPr indent="266700" algn="just">
              <a:lnSpc>
                <a:spcPts val="1800"/>
              </a:lnSpc>
            </a:pP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move_item</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existing_directory</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destination_path</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a:t>
            </a:r>
          </a:p>
        </p:txBody>
      </p:sp>
      <p:sp>
        <p:nvSpPr>
          <p:cNvPr id="3" name="文本框 2">
            <a:extLst>
              <a:ext uri="{FF2B5EF4-FFF2-40B4-BE49-F238E27FC236}">
                <a16:creationId xmlns:a16="http://schemas.microsoft.com/office/drawing/2014/main" id="{F080C88B-A5DF-34A8-4522-14624E2A536F}"/>
              </a:ext>
            </a:extLst>
          </p:cNvPr>
          <p:cNvSpPr txBox="1"/>
          <p:nvPr/>
        </p:nvSpPr>
        <p:spPr>
          <a:xfrm>
            <a:off x="5822869" y="1057455"/>
            <a:ext cx="2485088" cy="581057"/>
          </a:xfrm>
          <a:prstGeom prst="rect">
            <a:avLst/>
          </a:prstGeom>
          <a:noFill/>
        </p:spPr>
        <p:txBody>
          <a:bodyPr wrap="square">
            <a:spAutoFit/>
          </a:bodyPr>
          <a:lstStyle/>
          <a:p>
            <a:pPr indent="266700" algn="just">
              <a:lnSpc>
                <a:spcPct val="150000"/>
              </a:lnSpc>
            </a:pPr>
            <a:r>
              <a:rPr lang="zh-CN" altLang="en-US" sz="2400" b="1" dirty="0">
                <a:solidFill>
                  <a:srgbClr val="053B91"/>
                </a:solidFill>
                <a:latin typeface="微软雅黑" pitchFamily="34" charset="-122"/>
                <a:ea typeface="微软雅黑" pitchFamily="34" charset="-122"/>
              </a:rPr>
              <a:t>运行结果</a:t>
            </a:r>
            <a:r>
              <a:rPr lang="en-US" altLang="zh-CN" sz="2400" b="1" dirty="0">
                <a:solidFill>
                  <a:srgbClr val="053B91"/>
                </a:solidFill>
                <a:latin typeface="微软雅黑" pitchFamily="34" charset="-122"/>
                <a:ea typeface="微软雅黑" pitchFamily="34" charset="-122"/>
              </a:rPr>
              <a:t>:</a:t>
            </a:r>
            <a:endParaRPr lang="en-US" altLang="zh-CN" sz="1200" dirty="0">
              <a:solidFill>
                <a:schemeClr val="bg1">
                  <a:lumMod val="50000"/>
                </a:schemeClr>
              </a:solidFill>
              <a:latin typeface="微软雅黑" pitchFamily="34" charset="-122"/>
              <a:ea typeface="微软雅黑" pitchFamily="34" charset="-122"/>
            </a:endParaRPr>
          </a:p>
        </p:txBody>
      </p:sp>
      <p:sp>
        <p:nvSpPr>
          <p:cNvPr id="9" name="文本框 8">
            <a:extLst>
              <a:ext uri="{FF2B5EF4-FFF2-40B4-BE49-F238E27FC236}">
                <a16:creationId xmlns:a16="http://schemas.microsoft.com/office/drawing/2014/main" id="{8316F834-B3DC-0CF4-9898-5F09C5158C1F}"/>
              </a:ext>
            </a:extLst>
          </p:cNvPr>
          <p:cNvSpPr txBox="1"/>
          <p:nvPr/>
        </p:nvSpPr>
        <p:spPr>
          <a:xfrm>
            <a:off x="6172200" y="1686039"/>
            <a:ext cx="5419725" cy="338554"/>
          </a:xfrm>
          <a:prstGeom prst="rect">
            <a:avLst/>
          </a:prstGeom>
          <a:noFill/>
        </p:spPr>
        <p:txBody>
          <a:bodyPr wrap="square">
            <a:spAutoFit/>
          </a:bodyPr>
          <a:lstStyle/>
          <a:p>
            <a:r>
              <a:rPr lang="zh-CN" altLang="zh-CN" sz="1600" dirty="0"/>
              <a:t>程序执行前，先确保以下目录或文件存在，如</a:t>
            </a:r>
            <a:r>
              <a:rPr lang="zh-CN" altLang="en-US" sz="1600" dirty="0"/>
              <a:t>左</a:t>
            </a:r>
            <a:r>
              <a:rPr lang="zh-CN" altLang="zh-CN" sz="1600" dirty="0"/>
              <a:t>图所示：</a:t>
            </a:r>
            <a:endParaRPr lang="zh-CN" altLang="en-US" sz="1600" dirty="0"/>
          </a:p>
        </p:txBody>
      </p:sp>
      <p:pic>
        <p:nvPicPr>
          <p:cNvPr id="10" name="图片 9">
            <a:extLst>
              <a:ext uri="{FF2B5EF4-FFF2-40B4-BE49-F238E27FC236}">
                <a16:creationId xmlns:a16="http://schemas.microsoft.com/office/drawing/2014/main" id="{494D892E-47CF-62BF-B28C-3C6056EE0B9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030064" y="2087329"/>
            <a:ext cx="1661652" cy="1387753"/>
          </a:xfrm>
          <a:prstGeom prst="rect">
            <a:avLst/>
          </a:prstGeom>
          <a:noFill/>
        </p:spPr>
      </p:pic>
      <p:sp>
        <p:nvSpPr>
          <p:cNvPr id="11" name="文本框 10">
            <a:extLst>
              <a:ext uri="{FF2B5EF4-FFF2-40B4-BE49-F238E27FC236}">
                <a16:creationId xmlns:a16="http://schemas.microsoft.com/office/drawing/2014/main" id="{5168DEFC-F969-9C6F-7014-38145FA2DD5F}"/>
              </a:ext>
            </a:extLst>
          </p:cNvPr>
          <p:cNvSpPr txBox="1"/>
          <p:nvPr/>
        </p:nvSpPr>
        <p:spPr>
          <a:xfrm>
            <a:off x="6172200" y="3498175"/>
            <a:ext cx="5419724" cy="830997"/>
          </a:xfrm>
          <a:prstGeom prst="rect">
            <a:avLst/>
          </a:prstGeom>
          <a:noFill/>
        </p:spPr>
        <p:txBody>
          <a:bodyPr wrap="square">
            <a:spAutoFit/>
          </a:bodyPr>
          <a:lstStyle/>
          <a:p>
            <a:r>
              <a:rPr lang="zh-CN" altLang="en-US" sz="1600" dirty="0"/>
              <a:t>程序执行后，目录更改为（程序执行过程中创建过新文件夹</a:t>
            </a:r>
            <a:r>
              <a:rPr lang="en-US" altLang="zh-CN" sz="1600" dirty="0" err="1"/>
              <a:t>new_folder</a:t>
            </a:r>
            <a:r>
              <a:rPr lang="zh-CN" altLang="en-US" sz="1600" dirty="0"/>
              <a:t>，后来执行删除函数时该文件夹又被删除），如上图右图所示：</a:t>
            </a:r>
          </a:p>
        </p:txBody>
      </p:sp>
      <p:pic>
        <p:nvPicPr>
          <p:cNvPr id="12" name="图片 11">
            <a:extLst>
              <a:ext uri="{FF2B5EF4-FFF2-40B4-BE49-F238E27FC236}">
                <a16:creationId xmlns:a16="http://schemas.microsoft.com/office/drawing/2014/main" id="{DA6F2744-B880-022F-DB28-E34C64B6C8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96303" y="2251301"/>
            <a:ext cx="1409700" cy="777240"/>
          </a:xfrm>
          <a:prstGeom prst="rect">
            <a:avLst/>
          </a:prstGeom>
        </p:spPr>
      </p:pic>
      <p:sp>
        <p:nvSpPr>
          <p:cNvPr id="14" name="文本框 13">
            <a:extLst>
              <a:ext uri="{FF2B5EF4-FFF2-40B4-BE49-F238E27FC236}">
                <a16:creationId xmlns:a16="http://schemas.microsoft.com/office/drawing/2014/main" id="{617B21DA-F4CB-DB12-80E5-CB8FA49C0D1C}"/>
              </a:ext>
            </a:extLst>
          </p:cNvPr>
          <p:cNvSpPr txBox="1"/>
          <p:nvPr/>
        </p:nvSpPr>
        <p:spPr>
          <a:xfrm>
            <a:off x="6172202" y="4587186"/>
            <a:ext cx="1447800" cy="584775"/>
          </a:xfrm>
          <a:prstGeom prst="rect">
            <a:avLst/>
          </a:prstGeom>
          <a:noFill/>
        </p:spPr>
        <p:txBody>
          <a:bodyPr wrap="square">
            <a:spAutoFit/>
          </a:bodyPr>
          <a:lstStyle/>
          <a:p>
            <a:r>
              <a:rPr lang="zh-CN" altLang="zh-CN" sz="1600" dirty="0"/>
              <a:t>程序运行结果</a:t>
            </a:r>
            <a:endParaRPr lang="en-US" altLang="zh-CN" sz="1600" dirty="0"/>
          </a:p>
          <a:p>
            <a:r>
              <a:rPr lang="zh-CN" altLang="en-US" sz="1600" dirty="0"/>
              <a:t>如</a:t>
            </a:r>
            <a:r>
              <a:rPr lang="zh-CN" altLang="zh-CN" sz="1600" dirty="0"/>
              <a:t>图所示</a:t>
            </a:r>
            <a:endParaRPr lang="zh-CN" altLang="en-US" sz="1600" dirty="0"/>
          </a:p>
        </p:txBody>
      </p:sp>
      <p:pic>
        <p:nvPicPr>
          <p:cNvPr id="15" name="图片 14">
            <a:extLst>
              <a:ext uri="{FF2B5EF4-FFF2-40B4-BE49-F238E27FC236}">
                <a16:creationId xmlns:a16="http://schemas.microsoft.com/office/drawing/2014/main" id="{333C7546-D47B-EAD2-021F-FCED24917B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94471" y="4126830"/>
            <a:ext cx="3632199" cy="2393949"/>
          </a:xfrm>
          <a:prstGeom prst="rect">
            <a:avLst/>
          </a:prstGeom>
        </p:spPr>
      </p:pic>
    </p:spTree>
    <p:extLst>
      <p:ext uri="{BB962C8B-B14F-4D97-AF65-F5344CB8AC3E}">
        <p14:creationId xmlns:p14="http://schemas.microsoft.com/office/powerpoint/2010/main" val="41755135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726420D9-18E5-789D-3D87-80EC5862D632}"/>
              </a:ext>
            </a:extLst>
          </p:cNvPr>
          <p:cNvSpPr txBox="1"/>
          <p:nvPr/>
        </p:nvSpPr>
        <p:spPr>
          <a:xfrm>
            <a:off x="1969149" y="240095"/>
            <a:ext cx="2518768" cy="707886"/>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4000" dirty="0">
                <a:solidFill>
                  <a:srgbClr val="1353A2"/>
                </a:solidFill>
                <a:latin typeface="微软雅黑" pitchFamily="34" charset="-122"/>
                <a:ea typeface="微软雅黑" pitchFamily="34" charset="-122"/>
              </a:rPr>
              <a:t>任务总结</a:t>
            </a:r>
          </a:p>
        </p:txBody>
      </p:sp>
      <p:sp>
        <p:nvSpPr>
          <p:cNvPr id="6" name="文本框 5">
            <a:extLst>
              <a:ext uri="{FF2B5EF4-FFF2-40B4-BE49-F238E27FC236}">
                <a16:creationId xmlns:a16="http://schemas.microsoft.com/office/drawing/2014/main" id="{669B5F26-3BE0-BE44-5352-01CF84E9F868}"/>
              </a:ext>
            </a:extLst>
          </p:cNvPr>
          <p:cNvSpPr txBox="1"/>
          <p:nvPr/>
        </p:nvSpPr>
        <p:spPr>
          <a:xfrm>
            <a:off x="1181825" y="1543195"/>
            <a:ext cx="10213762" cy="3731278"/>
          </a:xfrm>
          <a:prstGeom prst="rect">
            <a:avLst/>
          </a:prstGeom>
          <a:noFill/>
        </p:spPr>
        <p:txBody>
          <a:bodyPr wrap="square">
            <a:spAutoFit/>
          </a:bodyPr>
          <a:lstStyle/>
          <a:p>
            <a:pPr indent="266700" algn="just">
              <a:lnSpc>
                <a:spcPct val="150000"/>
              </a:lnSpc>
            </a:pPr>
            <a:r>
              <a:rPr kumimoji="1"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在任务的知识储备中介绍了如何使用</a:t>
            </a:r>
            <a:r>
              <a:rPr kumimoji="1"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Python</a:t>
            </a:r>
            <a:r>
              <a:rPr kumimoji="1"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来打开和关闭文件，以及文件读写等基本步骤和方法。打开文件时，需要指定文件路径和打开模式（读取、写入、追加等），而关闭文件则是确保在完成操作后释放文件资源，以避免资源泄漏。通过多个具体案例，巩固了理论知识，体验到了文件处理在软件开发中的重要性。通过编写简易日志记录器，掌握如何将程序运行过程中的关键信息通过文件进行记录，这对于后续的调试和维护具有重要意义。文件夹管理助手案例的实现，进一步锻炼了我们的文件操作能力，包括文件的复制、移动、删除等。最终在任务实现过程中，实现了用户的充值和消费记录以及用户数据的持久化存储。</a:t>
            </a:r>
            <a:endParaRPr kumimoji="1" lang="zh-CN"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788593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5E6DF76-60C7-8F1D-47A7-E6143C1A4A93}"/>
              </a:ext>
            </a:extLst>
          </p:cNvPr>
          <p:cNvSpPr>
            <a:spLocks noGrp="1"/>
          </p:cNvSpPr>
          <p:nvPr>
            <p:ph type="title"/>
          </p:nvPr>
        </p:nvSpPr>
        <p:spPr/>
        <p:txBody>
          <a:bodyPr/>
          <a:lstStyle/>
          <a:p>
            <a:r>
              <a:rPr lang="zh-CN" altLang="en-US" dirty="0">
                <a:solidFill>
                  <a:srgbClr val="1353A2"/>
                </a:solidFill>
                <a:latin typeface="微软雅黑" pitchFamily="34" charset="-122"/>
                <a:ea typeface="微软雅黑" pitchFamily="34" charset="-122"/>
              </a:rPr>
              <a:t>任务评价</a:t>
            </a:r>
            <a:endParaRPr lang="zh-CN" altLang="en-US" dirty="0"/>
          </a:p>
        </p:txBody>
      </p:sp>
      <p:sp>
        <p:nvSpPr>
          <p:cNvPr id="3" name="内容占位符 2">
            <a:extLst>
              <a:ext uri="{FF2B5EF4-FFF2-40B4-BE49-F238E27FC236}">
                <a16:creationId xmlns:a16="http://schemas.microsoft.com/office/drawing/2014/main" id="{0D16236F-9B15-2CF6-0674-156E00B619DA}"/>
              </a:ext>
            </a:extLst>
          </p:cNvPr>
          <p:cNvSpPr>
            <a:spLocks noGrp="1"/>
          </p:cNvSpPr>
          <p:nvPr>
            <p:ph idx="1"/>
          </p:nvPr>
        </p:nvSpPr>
        <p:spPr>
          <a:xfrm>
            <a:off x="1024128" y="1496500"/>
            <a:ext cx="10275243" cy="2357745"/>
          </a:xfrm>
        </p:spPr>
        <p:txBody>
          <a:bodyPr/>
          <a:lstStyle/>
          <a:p>
            <a:pPr>
              <a:lnSpc>
                <a:spcPct val="150000"/>
              </a:lnSpc>
            </a:pPr>
            <a:r>
              <a:rPr kumimoji="1"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通过本任务的实践，可以掌握文件操作的基本方法，通过实际案例加深了文件相关知识点的理解和应用，最终能够运用所学知识解决实际问题，锻炼问题求解能力和新思维。</a:t>
            </a:r>
          </a:p>
        </p:txBody>
      </p:sp>
    </p:spTree>
    <p:extLst>
      <p:ext uri="{BB962C8B-B14F-4D97-AF65-F5344CB8AC3E}">
        <p14:creationId xmlns:p14="http://schemas.microsoft.com/office/powerpoint/2010/main" val="9310937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38">
            <a:extLst>
              <a:ext uri="{FF2B5EF4-FFF2-40B4-BE49-F238E27FC236}">
                <a16:creationId xmlns:a16="http://schemas.microsoft.com/office/drawing/2014/main" id="{D85320F0-42E0-7267-4B90-E3A62E350F74}"/>
              </a:ext>
            </a:extLst>
          </p:cNvPr>
          <p:cNvSpPr>
            <a:spLocks noChangeArrowheads="1"/>
          </p:cNvSpPr>
          <p:nvPr/>
        </p:nvSpPr>
        <p:spPr bwMode="auto">
          <a:xfrm>
            <a:off x="1328006" y="1533315"/>
            <a:ext cx="3055227" cy="707886"/>
          </a:xfrm>
          <a:prstGeom prst="roundRect">
            <a:avLst>
              <a:gd name="adj" fmla="val 16667"/>
            </a:avLst>
          </a:prstGeom>
          <a:solidFill>
            <a:srgbClr val="0C388F"/>
          </a:solidFill>
          <a:ln w="9525" algn="ctr">
            <a:noFill/>
            <a:miter lim="800000"/>
            <a:headEnd/>
            <a:tailEnd/>
          </a:ln>
          <a:effectLst/>
        </p:spPr>
        <p:txBody>
          <a:bodyPr wrap="none" anchor="ctr"/>
          <a:lstStyle/>
          <a:p>
            <a:pPr algn="ctr">
              <a:defRPr/>
            </a:pPr>
            <a:r>
              <a:rPr lang="zh-CN" altLang="en-US" sz="2160" b="1" kern="0" dirty="0">
                <a:solidFill>
                  <a:srgbClr val="FFFFFF"/>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知识目标</a:t>
            </a:r>
          </a:p>
        </p:txBody>
      </p:sp>
      <p:sp>
        <p:nvSpPr>
          <p:cNvPr id="5" name="AutoShape 38">
            <a:extLst>
              <a:ext uri="{FF2B5EF4-FFF2-40B4-BE49-F238E27FC236}">
                <a16:creationId xmlns:a16="http://schemas.microsoft.com/office/drawing/2014/main" id="{52E368C2-A714-B782-49A4-9BE320C53E54}"/>
              </a:ext>
            </a:extLst>
          </p:cNvPr>
          <p:cNvSpPr>
            <a:spLocks noChangeArrowheads="1"/>
          </p:cNvSpPr>
          <p:nvPr/>
        </p:nvSpPr>
        <p:spPr bwMode="auto">
          <a:xfrm>
            <a:off x="4775428" y="1533316"/>
            <a:ext cx="3055227" cy="707886"/>
          </a:xfrm>
          <a:prstGeom prst="roundRect">
            <a:avLst>
              <a:gd name="adj" fmla="val 16667"/>
            </a:avLst>
          </a:prstGeom>
          <a:solidFill>
            <a:srgbClr val="FFC000"/>
          </a:solidFill>
          <a:ln w="9525" algn="ctr">
            <a:noFill/>
            <a:miter lim="800000"/>
            <a:headEnd/>
            <a:tailEnd/>
          </a:ln>
          <a:effectLst/>
        </p:spPr>
        <p:txBody>
          <a:bodyPr wrap="none" anchor="ctr"/>
          <a:lstStyle/>
          <a:p>
            <a:pPr algn="ctr">
              <a:defRPr/>
            </a:pPr>
            <a:r>
              <a:rPr lang="zh-CN" altLang="en-US" sz="2160" b="1" kern="0" dirty="0">
                <a:solidFill>
                  <a:srgbClr val="FFFFFF"/>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技能目标</a:t>
            </a:r>
          </a:p>
        </p:txBody>
      </p:sp>
      <p:sp>
        <p:nvSpPr>
          <p:cNvPr id="6" name="AutoShape 38">
            <a:extLst>
              <a:ext uri="{FF2B5EF4-FFF2-40B4-BE49-F238E27FC236}">
                <a16:creationId xmlns:a16="http://schemas.microsoft.com/office/drawing/2014/main" id="{5EDE2D6E-87AD-FDCB-78F6-3801C9C3361E}"/>
              </a:ext>
            </a:extLst>
          </p:cNvPr>
          <p:cNvSpPr>
            <a:spLocks noChangeArrowheads="1"/>
          </p:cNvSpPr>
          <p:nvPr/>
        </p:nvSpPr>
        <p:spPr bwMode="auto">
          <a:xfrm>
            <a:off x="8222850" y="1533315"/>
            <a:ext cx="3055227" cy="724592"/>
          </a:xfrm>
          <a:prstGeom prst="roundRect">
            <a:avLst>
              <a:gd name="adj" fmla="val 16667"/>
            </a:avLst>
          </a:prstGeom>
          <a:solidFill>
            <a:srgbClr val="0C388F"/>
          </a:solidFill>
          <a:ln w="9525" algn="ctr">
            <a:noFill/>
            <a:miter lim="800000"/>
            <a:headEnd/>
            <a:tailEnd/>
          </a:ln>
          <a:effectLst/>
        </p:spPr>
        <p:txBody>
          <a:bodyPr wrap="none" anchor="ctr"/>
          <a:lstStyle/>
          <a:p>
            <a:pPr algn="ctr">
              <a:defRPr/>
            </a:pPr>
            <a:r>
              <a:rPr lang="zh-CN" altLang="en-US" sz="2160" b="1" kern="0" dirty="0">
                <a:solidFill>
                  <a:srgbClr val="FFFFFF"/>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素养目标</a:t>
            </a:r>
          </a:p>
        </p:txBody>
      </p:sp>
      <p:grpSp>
        <p:nvGrpSpPr>
          <p:cNvPr id="7" name="组合 6">
            <a:extLst>
              <a:ext uri="{FF2B5EF4-FFF2-40B4-BE49-F238E27FC236}">
                <a16:creationId xmlns:a16="http://schemas.microsoft.com/office/drawing/2014/main" id="{5114B4D7-3962-5A6C-5ED9-38D120021667}"/>
              </a:ext>
            </a:extLst>
          </p:cNvPr>
          <p:cNvGrpSpPr/>
          <p:nvPr/>
        </p:nvGrpSpPr>
        <p:grpSpPr>
          <a:xfrm>
            <a:off x="8222637" y="2332249"/>
            <a:ext cx="3055440" cy="3544929"/>
            <a:chOff x="8109953" y="1866216"/>
            <a:chExt cx="3055440" cy="3741167"/>
          </a:xfrm>
        </p:grpSpPr>
        <p:sp>
          <p:nvSpPr>
            <p:cNvPr id="8" name="AutoShape 39">
              <a:extLst>
                <a:ext uri="{FF2B5EF4-FFF2-40B4-BE49-F238E27FC236}">
                  <a16:creationId xmlns:a16="http://schemas.microsoft.com/office/drawing/2014/main" id="{9CA13236-5AF6-CB76-9CF6-365387393CBE}"/>
                </a:ext>
              </a:extLst>
            </p:cNvPr>
            <p:cNvSpPr>
              <a:spLocks noChangeArrowheads="1"/>
            </p:cNvSpPr>
            <p:nvPr/>
          </p:nvSpPr>
          <p:spPr bwMode="auto">
            <a:xfrm>
              <a:off x="8109953" y="1866216"/>
              <a:ext cx="3055440" cy="3741167"/>
            </a:xfrm>
            <a:prstGeom prst="roundRect">
              <a:avLst>
                <a:gd name="adj" fmla="val 2872"/>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headEnd/>
              <a:tailEnd/>
            </a:ln>
            <a:effectLst/>
          </p:spPr>
          <p:txBody>
            <a:bodyPr vert="horz" wrap="none" lIns="109728" tIns="54864" rIns="109728" bIns="54864" numCol="1" anchor="ctr" anchorCtr="0" compatLnSpc="1">
              <a:prstTxWarp prst="textNoShape">
                <a:avLst/>
              </a:prstTxWarp>
            </a:bodyPr>
            <a:lstStyle/>
            <a:p>
              <a:pPr algn="ctr">
                <a:lnSpc>
                  <a:spcPct val="150000"/>
                </a:lnSpc>
                <a:buClr>
                  <a:srgbClr val="007EEA"/>
                </a:buClr>
                <a:defRPr/>
              </a:pPr>
              <a:endParaRPr lang="zh-CN" altLang="en-US" sz="1680" kern="0" dirty="0">
                <a:solidFill>
                  <a:srgbClr val="000000"/>
                </a:solidFill>
                <a:latin typeface="微软雅黑"/>
                <a:ea typeface="微软雅黑"/>
              </a:endParaRPr>
            </a:p>
          </p:txBody>
        </p:sp>
        <p:sp>
          <p:nvSpPr>
            <p:cNvPr id="9" name="矩形 8">
              <a:extLst>
                <a:ext uri="{FF2B5EF4-FFF2-40B4-BE49-F238E27FC236}">
                  <a16:creationId xmlns:a16="http://schemas.microsoft.com/office/drawing/2014/main" id="{909A9C86-3A1E-F35D-0069-E52D2A75B9CB}"/>
                </a:ext>
              </a:extLst>
            </p:cNvPr>
            <p:cNvSpPr/>
            <p:nvPr/>
          </p:nvSpPr>
          <p:spPr>
            <a:xfrm>
              <a:off x="8180289" y="1913183"/>
              <a:ext cx="2874549" cy="3589197"/>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a:spAutoFit/>
            </a:bodyPr>
            <a:lstStyle/>
            <a:p>
              <a:pPr marL="342900" indent="-342900">
                <a:lnSpc>
                  <a:spcPts val="3000"/>
                </a:lnSpc>
                <a:spcAft>
                  <a:spcPts val="600"/>
                </a:spcAft>
                <a:buClr>
                  <a:srgbClr val="007EEA"/>
                </a:buClr>
                <a:buAutoNum type="arabicPeriod"/>
                <a:defRPr/>
              </a:pPr>
              <a:r>
                <a:rPr lang="zh-CN" altLang="en-US" sz="1600" kern="0" dirty="0">
                  <a:solidFill>
                    <a:schemeClr val="tx1">
                      <a:lumMod val="65000"/>
                      <a:lumOff val="35000"/>
                    </a:schemeClr>
                  </a:solidFill>
                  <a:latin typeface="微软雅黑"/>
                </a:rPr>
                <a:t>培养数据持久化意识</a:t>
              </a:r>
              <a:endParaRPr lang="en-US" altLang="zh-CN" sz="1600" kern="0" dirty="0">
                <a:solidFill>
                  <a:schemeClr val="tx1">
                    <a:lumMod val="65000"/>
                    <a:lumOff val="35000"/>
                  </a:schemeClr>
                </a:solidFill>
                <a:latin typeface="微软雅黑"/>
              </a:endParaRPr>
            </a:p>
            <a:p>
              <a:pPr marL="342900" indent="-342900">
                <a:lnSpc>
                  <a:spcPts val="3000"/>
                </a:lnSpc>
                <a:spcAft>
                  <a:spcPts val="600"/>
                </a:spcAft>
                <a:buClr>
                  <a:srgbClr val="007EEA"/>
                </a:buClr>
                <a:buAutoNum type="arabicPeriod"/>
                <a:defRPr/>
              </a:pPr>
              <a:r>
                <a:rPr lang="zh-CN" altLang="en-US" sz="1600" kern="0" dirty="0">
                  <a:solidFill>
                    <a:schemeClr val="tx1">
                      <a:lumMod val="65000"/>
                      <a:lumOff val="35000"/>
                    </a:schemeClr>
                  </a:solidFill>
                  <a:latin typeface="微软雅黑"/>
                </a:rPr>
                <a:t>能够根据实际场景选择合适的文件存储方案</a:t>
              </a:r>
            </a:p>
            <a:p>
              <a:pPr marL="342900" indent="-342900">
                <a:lnSpc>
                  <a:spcPts val="3000"/>
                </a:lnSpc>
                <a:spcAft>
                  <a:spcPts val="600"/>
                </a:spcAft>
                <a:buClr>
                  <a:srgbClr val="007EEA"/>
                </a:buClr>
                <a:buAutoNum type="arabicPeriod"/>
                <a:defRPr/>
              </a:pPr>
              <a:r>
                <a:rPr lang="zh-CN" altLang="en-US" sz="1600" kern="0" dirty="0">
                  <a:solidFill>
                    <a:schemeClr val="tx1">
                      <a:lumMod val="65000"/>
                      <a:lumOff val="35000"/>
                    </a:schemeClr>
                  </a:solidFill>
                  <a:latin typeface="微软雅黑"/>
                </a:rPr>
                <a:t>培养良好的错误处理和异常处理能力，确保程序稳定性和健壮性</a:t>
              </a:r>
            </a:p>
            <a:p>
              <a:pPr marL="342900" indent="-342900">
                <a:lnSpc>
                  <a:spcPts val="3000"/>
                </a:lnSpc>
                <a:spcAft>
                  <a:spcPts val="600"/>
                </a:spcAft>
                <a:buClr>
                  <a:srgbClr val="007EEA"/>
                </a:buClr>
                <a:buAutoNum type="arabicPeriod"/>
                <a:defRPr/>
              </a:pPr>
              <a:r>
                <a:rPr lang="zh-CN" altLang="en-US" sz="1600" kern="0" dirty="0">
                  <a:solidFill>
                    <a:schemeClr val="tx1">
                      <a:lumMod val="65000"/>
                      <a:lumOff val="35000"/>
                    </a:schemeClr>
                  </a:solidFill>
                  <a:latin typeface="微软雅黑"/>
                </a:rPr>
                <a:t>能够通过查阅官方文档、搜索引擎等渠道解决问题</a:t>
              </a:r>
            </a:p>
          </p:txBody>
        </p:sp>
      </p:grpSp>
      <p:grpSp>
        <p:nvGrpSpPr>
          <p:cNvPr id="10" name="组合 9">
            <a:extLst>
              <a:ext uri="{FF2B5EF4-FFF2-40B4-BE49-F238E27FC236}">
                <a16:creationId xmlns:a16="http://schemas.microsoft.com/office/drawing/2014/main" id="{644583FF-6AC9-867C-6DC8-053EEBD1F0B8}"/>
              </a:ext>
            </a:extLst>
          </p:cNvPr>
          <p:cNvGrpSpPr/>
          <p:nvPr/>
        </p:nvGrpSpPr>
        <p:grpSpPr>
          <a:xfrm>
            <a:off x="1328006" y="2315544"/>
            <a:ext cx="3055227" cy="3544929"/>
            <a:chOff x="1215322" y="1849511"/>
            <a:chExt cx="3055440" cy="3741167"/>
          </a:xfrm>
        </p:grpSpPr>
        <p:sp>
          <p:nvSpPr>
            <p:cNvPr id="11" name="AutoShape 39">
              <a:extLst>
                <a:ext uri="{FF2B5EF4-FFF2-40B4-BE49-F238E27FC236}">
                  <a16:creationId xmlns:a16="http://schemas.microsoft.com/office/drawing/2014/main" id="{5539DD0B-6348-1261-26B3-7EEC98111D40}"/>
                </a:ext>
              </a:extLst>
            </p:cNvPr>
            <p:cNvSpPr>
              <a:spLocks noChangeArrowheads="1"/>
            </p:cNvSpPr>
            <p:nvPr/>
          </p:nvSpPr>
          <p:spPr bwMode="auto">
            <a:xfrm>
              <a:off x="1215322" y="1849511"/>
              <a:ext cx="3055440" cy="3741167"/>
            </a:xfrm>
            <a:prstGeom prst="roundRect">
              <a:avLst>
                <a:gd name="adj" fmla="val 2872"/>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headEnd/>
              <a:tailEnd/>
            </a:ln>
            <a:effectLst/>
          </p:spPr>
          <p:txBody>
            <a:bodyPr vert="horz" wrap="none" lIns="109728" tIns="54864" rIns="109728" bIns="54864" numCol="1" anchor="ctr" anchorCtr="0" compatLnSpc="1">
              <a:prstTxWarp prst="textNoShape">
                <a:avLst/>
              </a:prstTxWarp>
            </a:bodyPr>
            <a:lstStyle/>
            <a:p>
              <a:pPr>
                <a:lnSpc>
                  <a:spcPts val="2000"/>
                </a:lnSpc>
                <a:buClr>
                  <a:srgbClr val="007EEA"/>
                </a:buClr>
                <a:defRPr/>
              </a:pPr>
              <a:endParaRPr lang="zh-CN" altLang="en-US" sz="1680" kern="0" dirty="0">
                <a:solidFill>
                  <a:srgbClr val="000000"/>
                </a:solidFill>
                <a:latin typeface="微软雅黑"/>
                <a:ea typeface="微软雅黑"/>
              </a:endParaRPr>
            </a:p>
          </p:txBody>
        </p:sp>
        <p:sp>
          <p:nvSpPr>
            <p:cNvPr id="12" name="矩形 11">
              <a:extLst>
                <a:ext uri="{FF2B5EF4-FFF2-40B4-BE49-F238E27FC236}">
                  <a16:creationId xmlns:a16="http://schemas.microsoft.com/office/drawing/2014/main" id="{BC9291B2-573E-3AB6-2A66-2FFB1202F382}"/>
                </a:ext>
              </a:extLst>
            </p:cNvPr>
            <p:cNvSpPr/>
            <p:nvPr/>
          </p:nvSpPr>
          <p:spPr>
            <a:xfrm>
              <a:off x="1305660" y="2023509"/>
              <a:ext cx="2874549" cy="3038503"/>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a:spAutoFit/>
            </a:bodyPr>
            <a:lstStyle/>
            <a:p>
              <a:pPr marL="342900" indent="-342900">
                <a:lnSpc>
                  <a:spcPts val="2600"/>
                </a:lnSpc>
                <a:spcAft>
                  <a:spcPts val="600"/>
                </a:spcAft>
                <a:buClr>
                  <a:srgbClr val="007EEA"/>
                </a:buClr>
                <a:buAutoNum type="arabicPeriod"/>
                <a:defRPr/>
              </a:pPr>
              <a:r>
                <a:rPr lang="zh-CN" altLang="en-US" sz="1600" kern="0" dirty="0">
                  <a:solidFill>
                    <a:schemeClr val="tx1">
                      <a:lumMod val="65000"/>
                      <a:lumOff val="35000"/>
                    </a:schemeClr>
                  </a:solidFill>
                  <a:latin typeface="微软雅黑"/>
                </a:rPr>
                <a:t>理解文件的打开和关闭操作</a:t>
              </a:r>
            </a:p>
            <a:p>
              <a:pPr marL="342900" indent="-342900">
                <a:lnSpc>
                  <a:spcPts val="2600"/>
                </a:lnSpc>
                <a:spcAft>
                  <a:spcPts val="600"/>
                </a:spcAft>
                <a:buClr>
                  <a:srgbClr val="007EEA"/>
                </a:buClr>
                <a:buAutoNum type="arabicPeriod"/>
                <a:defRPr/>
              </a:pPr>
              <a:r>
                <a:rPr lang="zh-CN" altLang="en-US" sz="1600" kern="0" dirty="0">
                  <a:solidFill>
                    <a:schemeClr val="tx1">
                      <a:lumMod val="65000"/>
                      <a:lumOff val="35000"/>
                    </a:schemeClr>
                  </a:solidFill>
                  <a:latin typeface="微软雅黑"/>
                </a:rPr>
                <a:t>掌握</a:t>
              </a:r>
              <a:r>
                <a:rPr lang="en-US" altLang="zh-CN" sz="1600" kern="0" dirty="0">
                  <a:solidFill>
                    <a:schemeClr val="tx1">
                      <a:lumMod val="65000"/>
                      <a:lumOff val="35000"/>
                    </a:schemeClr>
                  </a:solidFill>
                  <a:latin typeface="微软雅黑"/>
                </a:rPr>
                <a:t>Python</a:t>
              </a:r>
              <a:r>
                <a:rPr lang="zh-CN" altLang="en-US" sz="1600" kern="0" dirty="0">
                  <a:solidFill>
                    <a:schemeClr val="tx1">
                      <a:lumMod val="65000"/>
                      <a:lumOff val="35000"/>
                    </a:schemeClr>
                  </a:solidFill>
                  <a:latin typeface="微软雅黑"/>
                </a:rPr>
                <a:t>中文件操作的相关函数和方法，包括写文件和读文件</a:t>
              </a:r>
            </a:p>
            <a:p>
              <a:pPr marL="342900" indent="-342900">
                <a:lnSpc>
                  <a:spcPts val="2600"/>
                </a:lnSpc>
                <a:spcAft>
                  <a:spcPts val="600"/>
                </a:spcAft>
                <a:buClr>
                  <a:srgbClr val="007EEA"/>
                </a:buClr>
                <a:buAutoNum type="arabicPeriod"/>
                <a:defRPr/>
              </a:pPr>
              <a:r>
                <a:rPr lang="zh-CN" altLang="en-US" sz="1600" kern="0" dirty="0">
                  <a:solidFill>
                    <a:schemeClr val="tx1">
                      <a:lumMod val="65000"/>
                      <a:lumOff val="35000"/>
                    </a:schemeClr>
                  </a:solidFill>
                  <a:latin typeface="微软雅黑"/>
                </a:rPr>
                <a:t>熟悉了解</a:t>
              </a:r>
              <a:r>
                <a:rPr lang="en-US" altLang="zh-CN" sz="1600" kern="0" dirty="0" err="1">
                  <a:solidFill>
                    <a:schemeClr val="tx1">
                      <a:lumMod val="65000"/>
                      <a:lumOff val="35000"/>
                    </a:schemeClr>
                  </a:solidFill>
                  <a:latin typeface="微软雅黑"/>
                </a:rPr>
                <a:t>os</a:t>
              </a:r>
              <a:r>
                <a:rPr lang="zh-CN" altLang="en-US" sz="1600" kern="0" dirty="0">
                  <a:solidFill>
                    <a:schemeClr val="tx1">
                      <a:lumMod val="65000"/>
                      <a:lumOff val="35000"/>
                    </a:schemeClr>
                  </a:solidFill>
                  <a:latin typeface="微软雅黑"/>
                </a:rPr>
                <a:t>库和</a:t>
              </a:r>
              <a:r>
                <a:rPr lang="en-US" altLang="zh-CN" sz="1600" kern="0" dirty="0" err="1">
                  <a:solidFill>
                    <a:schemeClr val="tx1">
                      <a:lumMod val="65000"/>
                      <a:lumOff val="35000"/>
                    </a:schemeClr>
                  </a:solidFill>
                  <a:latin typeface="微软雅黑"/>
                </a:rPr>
                <a:t>shutil</a:t>
              </a:r>
              <a:r>
                <a:rPr lang="zh-CN" altLang="en-US" sz="1600" kern="0" dirty="0">
                  <a:solidFill>
                    <a:schemeClr val="tx1">
                      <a:lumMod val="65000"/>
                      <a:lumOff val="35000"/>
                    </a:schemeClr>
                  </a:solidFill>
                  <a:latin typeface="微软雅黑"/>
                </a:rPr>
                <a:t>库在文件和目录管理方面的常用方法</a:t>
              </a:r>
            </a:p>
          </p:txBody>
        </p:sp>
      </p:grpSp>
      <p:grpSp>
        <p:nvGrpSpPr>
          <p:cNvPr id="13" name="组合 12">
            <a:extLst>
              <a:ext uri="{FF2B5EF4-FFF2-40B4-BE49-F238E27FC236}">
                <a16:creationId xmlns:a16="http://schemas.microsoft.com/office/drawing/2014/main" id="{704EF773-DF67-7B90-257F-3EC08511A2EE}"/>
              </a:ext>
            </a:extLst>
          </p:cNvPr>
          <p:cNvGrpSpPr/>
          <p:nvPr/>
        </p:nvGrpSpPr>
        <p:grpSpPr>
          <a:xfrm>
            <a:off x="4775428" y="2332250"/>
            <a:ext cx="3055227" cy="3544930"/>
            <a:chOff x="4742382" y="1866216"/>
            <a:chExt cx="3055227" cy="3741167"/>
          </a:xfrm>
        </p:grpSpPr>
        <p:sp>
          <p:nvSpPr>
            <p:cNvPr id="14" name="AutoShape 39">
              <a:extLst>
                <a:ext uri="{FF2B5EF4-FFF2-40B4-BE49-F238E27FC236}">
                  <a16:creationId xmlns:a16="http://schemas.microsoft.com/office/drawing/2014/main" id="{123ECB36-9530-3190-1012-E24897C7E662}"/>
                </a:ext>
              </a:extLst>
            </p:cNvPr>
            <p:cNvSpPr>
              <a:spLocks noChangeArrowheads="1"/>
            </p:cNvSpPr>
            <p:nvPr/>
          </p:nvSpPr>
          <p:spPr bwMode="auto">
            <a:xfrm>
              <a:off x="4742382" y="1866216"/>
              <a:ext cx="3055227" cy="3741167"/>
            </a:xfrm>
            <a:prstGeom prst="roundRect">
              <a:avLst>
                <a:gd name="adj" fmla="val 2872"/>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headEnd/>
              <a:tailEnd/>
            </a:ln>
            <a:effectLst/>
          </p:spPr>
          <p:txBody>
            <a:bodyPr vert="horz" wrap="none" lIns="109728" tIns="54864" rIns="109728" bIns="54864" numCol="1" anchor="ctr" anchorCtr="0" compatLnSpc="1">
              <a:prstTxWarp prst="textNoShape">
                <a:avLst/>
              </a:prstTxWarp>
            </a:bodyPr>
            <a:lstStyle/>
            <a:p>
              <a:pPr>
                <a:lnSpc>
                  <a:spcPts val="2000"/>
                </a:lnSpc>
                <a:buClr>
                  <a:srgbClr val="007EEA"/>
                </a:buClr>
                <a:defRPr/>
              </a:pPr>
              <a:endParaRPr lang="en-US" altLang="zh-CN" sz="1680" kern="0" dirty="0">
                <a:solidFill>
                  <a:srgbClr val="000000"/>
                </a:solidFill>
                <a:latin typeface="微软雅黑"/>
                <a:ea typeface="微软雅黑"/>
              </a:endParaRPr>
            </a:p>
          </p:txBody>
        </p:sp>
        <p:sp>
          <p:nvSpPr>
            <p:cNvPr id="15" name="矩形 14">
              <a:extLst>
                <a:ext uri="{FF2B5EF4-FFF2-40B4-BE49-F238E27FC236}">
                  <a16:creationId xmlns:a16="http://schemas.microsoft.com/office/drawing/2014/main" id="{06A8267B-D98F-532E-4C26-028BF11A497C}"/>
                </a:ext>
              </a:extLst>
            </p:cNvPr>
            <p:cNvSpPr/>
            <p:nvPr/>
          </p:nvSpPr>
          <p:spPr>
            <a:xfrm>
              <a:off x="4832720" y="1913182"/>
              <a:ext cx="2874549" cy="3507993"/>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a:spAutoFit/>
            </a:bodyPr>
            <a:lstStyle/>
            <a:p>
              <a:pPr marL="342900" indent="-342900">
                <a:lnSpc>
                  <a:spcPts val="3000"/>
                </a:lnSpc>
                <a:spcAft>
                  <a:spcPts val="600"/>
                </a:spcAft>
                <a:buClr>
                  <a:srgbClr val="007EEA"/>
                </a:buClr>
                <a:buAutoNum type="arabicPeriod"/>
                <a:defRPr/>
              </a:pPr>
              <a:r>
                <a:rPr lang="zh-CN" altLang="en-US" sz="1600" kern="0" dirty="0">
                  <a:solidFill>
                    <a:schemeClr val="tx1">
                      <a:lumMod val="65000"/>
                      <a:lumOff val="35000"/>
                    </a:schemeClr>
                  </a:solidFill>
                  <a:latin typeface="微软雅黑"/>
                </a:rPr>
                <a:t>能够正确处理文件的打开、写入和关闭操作</a:t>
              </a:r>
            </a:p>
            <a:p>
              <a:pPr marL="342900" indent="-342900">
                <a:lnSpc>
                  <a:spcPts val="3000"/>
                </a:lnSpc>
                <a:spcAft>
                  <a:spcPts val="600"/>
                </a:spcAft>
                <a:buClr>
                  <a:srgbClr val="007EEA"/>
                </a:buClr>
                <a:buAutoNum type="arabicPeriod"/>
                <a:defRPr/>
              </a:pPr>
              <a:r>
                <a:rPr lang="zh-CN" altLang="en-US" sz="1600" kern="0" dirty="0">
                  <a:solidFill>
                    <a:schemeClr val="tx1">
                      <a:lumMod val="65000"/>
                      <a:lumOff val="35000"/>
                    </a:schemeClr>
                  </a:solidFill>
                  <a:latin typeface="微软雅黑"/>
                </a:rPr>
                <a:t>能够实现数据的持久化存储和读取</a:t>
              </a:r>
            </a:p>
            <a:p>
              <a:pPr marL="342900" indent="-342900">
                <a:lnSpc>
                  <a:spcPts val="3000"/>
                </a:lnSpc>
                <a:spcAft>
                  <a:spcPts val="600"/>
                </a:spcAft>
                <a:buClr>
                  <a:srgbClr val="007EEA"/>
                </a:buClr>
                <a:buAutoNum type="arabicPeriod"/>
                <a:defRPr/>
              </a:pPr>
              <a:r>
                <a:rPr lang="zh-CN" altLang="en-US" sz="1600" kern="0" dirty="0">
                  <a:solidFill>
                    <a:schemeClr val="tx1">
                      <a:lumMod val="65000"/>
                      <a:lumOff val="35000"/>
                    </a:schemeClr>
                  </a:solidFill>
                  <a:latin typeface="微软雅黑"/>
                </a:rPr>
                <a:t>能够利用</a:t>
              </a:r>
              <a:r>
                <a:rPr lang="en-US" altLang="zh-CN" sz="1600" kern="0" dirty="0" err="1">
                  <a:solidFill>
                    <a:schemeClr val="tx1">
                      <a:lumMod val="65000"/>
                      <a:lumOff val="35000"/>
                    </a:schemeClr>
                  </a:solidFill>
                  <a:latin typeface="微软雅黑"/>
                </a:rPr>
                <a:t>os</a:t>
              </a:r>
              <a:r>
                <a:rPr lang="zh-CN" altLang="en-US" sz="1600" kern="0" dirty="0">
                  <a:solidFill>
                    <a:schemeClr val="tx1">
                      <a:lumMod val="65000"/>
                      <a:lumOff val="35000"/>
                    </a:schemeClr>
                  </a:solidFill>
                  <a:latin typeface="微软雅黑"/>
                </a:rPr>
                <a:t>库进行文件和目录操作</a:t>
              </a:r>
            </a:p>
            <a:p>
              <a:pPr marL="342900" indent="-342900">
                <a:lnSpc>
                  <a:spcPts val="3000"/>
                </a:lnSpc>
                <a:spcAft>
                  <a:spcPts val="600"/>
                </a:spcAft>
                <a:buClr>
                  <a:srgbClr val="007EEA"/>
                </a:buClr>
                <a:buAutoNum type="arabicPeriod"/>
                <a:defRPr/>
              </a:pPr>
              <a:r>
                <a:rPr lang="zh-CN" altLang="en-US" sz="1600" kern="0" dirty="0">
                  <a:solidFill>
                    <a:schemeClr val="tx1">
                      <a:lumMod val="65000"/>
                      <a:lumOff val="35000"/>
                    </a:schemeClr>
                  </a:solidFill>
                  <a:latin typeface="微软雅黑"/>
                </a:rPr>
                <a:t>能够利用</a:t>
              </a:r>
              <a:r>
                <a:rPr lang="en-US" altLang="zh-CN" sz="1600" kern="0" dirty="0" err="1">
                  <a:solidFill>
                    <a:schemeClr val="tx1">
                      <a:lumMod val="65000"/>
                      <a:lumOff val="35000"/>
                    </a:schemeClr>
                  </a:solidFill>
                  <a:latin typeface="微软雅黑"/>
                </a:rPr>
                <a:t>shutil</a:t>
              </a:r>
              <a:r>
                <a:rPr lang="zh-CN" altLang="en-US" sz="1600" kern="0" dirty="0">
                  <a:solidFill>
                    <a:schemeClr val="tx1">
                      <a:lumMod val="65000"/>
                      <a:lumOff val="35000"/>
                    </a:schemeClr>
                  </a:solidFill>
                  <a:latin typeface="微软雅黑"/>
                </a:rPr>
                <a:t>库进行文件和目录的高级操作</a:t>
              </a:r>
            </a:p>
          </p:txBody>
        </p:sp>
      </p:grpSp>
      <p:sp>
        <p:nvSpPr>
          <p:cNvPr id="16" name="标题 1">
            <a:extLst>
              <a:ext uri="{FF2B5EF4-FFF2-40B4-BE49-F238E27FC236}">
                <a16:creationId xmlns:a16="http://schemas.microsoft.com/office/drawing/2014/main" id="{6209CE81-C44E-5B36-0AFB-62E40DFAC5C3}"/>
              </a:ext>
            </a:extLst>
          </p:cNvPr>
          <p:cNvSpPr>
            <a:spLocks noChangeArrowheads="1"/>
          </p:cNvSpPr>
          <p:nvPr/>
        </p:nvSpPr>
        <p:spPr bwMode="auto">
          <a:xfrm>
            <a:off x="1821657" y="256591"/>
            <a:ext cx="2392124" cy="707886"/>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lang="zh-CN" altLang="en-US" sz="4000" dirty="0">
                <a:solidFill>
                  <a:srgbClr val="1353A2"/>
                </a:solidFill>
                <a:latin typeface="微软雅黑" pitchFamily="34" charset="-122"/>
                <a:ea typeface="微软雅黑" pitchFamily="34" charset="-122"/>
                <a:sym typeface="宋体" charset="0"/>
              </a:rPr>
              <a:t>任务</a:t>
            </a:r>
            <a:r>
              <a:rPr kumimoji="0" lang="zh-CN" altLang="en-US" sz="4000" dirty="0">
                <a:solidFill>
                  <a:srgbClr val="1353A2"/>
                </a:solidFill>
                <a:latin typeface="微软雅黑" pitchFamily="34" charset="-122"/>
                <a:ea typeface="微软雅黑" pitchFamily="34" charset="-122"/>
                <a:sym typeface="宋体" charset="0"/>
              </a:rPr>
              <a:t>目标</a:t>
            </a:r>
          </a:p>
        </p:txBody>
      </p:sp>
    </p:spTree>
    <p:extLst>
      <p:ext uri="{BB962C8B-B14F-4D97-AF65-F5344CB8AC3E}">
        <p14:creationId xmlns:p14="http://schemas.microsoft.com/office/powerpoint/2010/main" val="33862319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par>
                                <p:cTn id="16" presetID="22" presetClass="entr" presetSubtype="8"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par>
                                <p:cTn id="24" presetID="22" presetClass="entr" presetSubtype="8"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par>
                                <p:cTn id="27" presetID="26" presetClass="emph" presetSubtype="0" fill="hold" nodeType="withEffect">
                                  <p:stCondLst>
                                    <p:cond delay="0"/>
                                  </p:stCondLst>
                                  <p:childTnLst>
                                    <p:animEffect transition="out" filter="fade">
                                      <p:cBhvr>
                                        <p:cTn id="28" dur="500" tmFilter="0, 0; .2, .5; .8, .5; 1, 0"/>
                                        <p:tgtEl>
                                          <p:spTgt spid="16"/>
                                        </p:tgtEl>
                                      </p:cBhvr>
                                    </p:animEffect>
                                    <p:animScale>
                                      <p:cBhvr>
                                        <p:cTn id="29" dur="250" autoRev="1" fill="hold"/>
                                        <p:tgtEl>
                                          <p:spTgt spid="1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3B02CF2-0850-4A95-8652-0797702CA64E}"/>
              </a:ext>
            </a:extLst>
          </p:cNvPr>
          <p:cNvSpPr txBox="1">
            <a:spLocks/>
          </p:cNvSpPr>
          <p:nvPr/>
        </p:nvSpPr>
        <p:spPr>
          <a:xfrm>
            <a:off x="3803716" y="2678750"/>
            <a:ext cx="4897224" cy="872798"/>
          </a:xfrm>
          <a:prstGeom prst="rect">
            <a:avLst/>
          </a:prstGeom>
        </p:spPr>
        <p:txBody>
          <a:bodyPr vert="horz" lIns="91440" tIns="45720" rIns="91440" bIns="45720" rtlCol="0" anchor="ctr">
            <a:normAutofit fontScale="92500" lnSpcReduction="10000"/>
          </a:bodyPr>
          <a:lstStyle>
            <a:lvl1pPr algn="r" defTabSz="914400" rtl="0" eaLnBrk="1" latinLnBrk="0" hangingPunct="1">
              <a:lnSpc>
                <a:spcPct val="80000"/>
              </a:lnSpc>
              <a:spcBef>
                <a:spcPct val="0"/>
              </a:spcBef>
              <a:buNone/>
              <a:defRPr sz="5000" kern="1200" cap="all" spc="200" baseline="0">
                <a:solidFill>
                  <a:schemeClr val="tx1">
                    <a:lumMod val="95000"/>
                    <a:lumOff val="5000"/>
                  </a:schemeClr>
                </a:solidFill>
                <a:latin typeface="+mj-lt"/>
                <a:ea typeface="+mj-ea"/>
                <a:cs typeface="+mj-cs"/>
              </a:defRPr>
            </a:lvl1pPr>
          </a:lstStyle>
          <a:p>
            <a:pPr algn="l"/>
            <a:r>
              <a:rPr lang="en-US" altLang="zh-CN" sz="7200" b="1" dirty="0">
                <a:solidFill>
                  <a:schemeClr val="bg1"/>
                </a:solidFill>
              </a:rPr>
              <a:t>THANK YOU</a:t>
            </a:r>
            <a:endParaRPr lang="zh-CN" altLang="en-US" sz="7200" b="1" dirty="0">
              <a:solidFill>
                <a:schemeClr val="bg1"/>
              </a:solidFill>
            </a:endParaRPr>
          </a:p>
        </p:txBody>
      </p:sp>
    </p:spTree>
    <p:extLst>
      <p:ext uri="{BB962C8B-B14F-4D97-AF65-F5344CB8AC3E}">
        <p14:creationId xmlns:p14="http://schemas.microsoft.com/office/powerpoint/2010/main" val="5662693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6E69A4D-3183-4268-892F-4FB611F1F07F}"/>
              </a:ext>
            </a:extLst>
          </p:cNvPr>
          <p:cNvSpPr txBox="1"/>
          <p:nvPr/>
        </p:nvSpPr>
        <p:spPr>
          <a:xfrm>
            <a:off x="1969149" y="240095"/>
            <a:ext cx="2518768" cy="707886"/>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4000" dirty="0">
                <a:solidFill>
                  <a:srgbClr val="1353A2"/>
                </a:solidFill>
                <a:latin typeface="微软雅黑" pitchFamily="34" charset="-122"/>
                <a:ea typeface="微软雅黑" pitchFamily="34" charset="-122"/>
              </a:rPr>
              <a:t>任务分析</a:t>
            </a:r>
          </a:p>
        </p:txBody>
      </p:sp>
      <p:sp>
        <p:nvSpPr>
          <p:cNvPr id="16388" name="矩形 2">
            <a:extLst>
              <a:ext uri="{FF2B5EF4-FFF2-40B4-BE49-F238E27FC236}">
                <a16:creationId xmlns:a16="http://schemas.microsoft.com/office/drawing/2014/main" id="{48CF9BE8-45B8-42AB-8CBC-905E20DFBD37}"/>
              </a:ext>
            </a:extLst>
          </p:cNvPr>
          <p:cNvSpPr>
            <a:spLocks noChangeArrowheads="1"/>
          </p:cNvSpPr>
          <p:nvPr/>
        </p:nvSpPr>
        <p:spPr bwMode="auto">
          <a:xfrm>
            <a:off x="1063874" y="1577760"/>
            <a:ext cx="689662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0" lang="zh-CN" altLang="en-US" sz="3600" b="1" dirty="0">
                <a:solidFill>
                  <a:srgbClr val="1353A2"/>
                </a:solidFill>
                <a:latin typeface="微软雅黑" panose="020B0503020204020204" pitchFamily="34" charset="-122"/>
                <a:ea typeface="微软雅黑" panose="020B0503020204020204" pitchFamily="34" charset="-122"/>
              </a:rPr>
              <a:t>校园一卡通系统</a:t>
            </a:r>
            <a:r>
              <a:rPr kumimoji="0" lang="zh-CN" altLang="zh-CN" sz="3600" b="1" dirty="0">
                <a:solidFill>
                  <a:srgbClr val="1353A2"/>
                </a:solidFill>
                <a:latin typeface="微软雅黑" panose="020B0503020204020204" pitchFamily="34" charset="-122"/>
                <a:ea typeface="微软雅黑" panose="020B0503020204020204" pitchFamily="34" charset="-122"/>
              </a:rPr>
              <a:t> </a:t>
            </a:r>
            <a:endParaRPr kumimoji="0" lang="en-US" altLang="zh-CN" sz="3600" b="1" dirty="0">
              <a:solidFill>
                <a:srgbClr val="1353A2"/>
              </a:solidFill>
              <a:latin typeface="微软雅黑" panose="020B0503020204020204" pitchFamily="34" charset="-122"/>
              <a:ea typeface="微软雅黑" panose="020B0503020204020204" pitchFamily="34" charset="-122"/>
            </a:endParaRPr>
          </a:p>
        </p:txBody>
      </p:sp>
      <p:sp>
        <p:nvSpPr>
          <p:cNvPr id="16389" name="矩形 7">
            <a:extLst>
              <a:ext uri="{FF2B5EF4-FFF2-40B4-BE49-F238E27FC236}">
                <a16:creationId xmlns:a16="http://schemas.microsoft.com/office/drawing/2014/main" id="{B81387BF-75D9-4676-8BBB-D13D7BC50657}"/>
              </a:ext>
            </a:extLst>
          </p:cNvPr>
          <p:cNvSpPr>
            <a:spLocks noChangeArrowheads="1"/>
          </p:cNvSpPr>
          <p:nvPr/>
        </p:nvSpPr>
        <p:spPr bwMode="auto">
          <a:xfrm>
            <a:off x="1203449" y="2519932"/>
            <a:ext cx="9785101" cy="1966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a:lnSpc>
                <a:spcPct val="130000"/>
              </a:lnSpc>
              <a:spcBef>
                <a:spcPct val="0"/>
              </a:spcBef>
              <a:buNone/>
            </a:pP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在前面的任务中已经实现了用户管理模块的基本功能，但是数据只是在程序运行期间用组合数据类型保存，并在程序执行过程中输出用户的相关信息，当程序停止运行，数据会消失，没有永久保存，本任务主要是实现用户数据持久保持。</a:t>
            </a:r>
          </a:p>
        </p:txBody>
      </p:sp>
    </p:spTree>
    <p:extLst>
      <p:ext uri="{BB962C8B-B14F-4D97-AF65-F5344CB8AC3E}">
        <p14:creationId xmlns:p14="http://schemas.microsoft.com/office/powerpoint/2010/main" val="4531715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对角圆角矩形 7">
            <a:extLst>
              <a:ext uri="{FF2B5EF4-FFF2-40B4-BE49-F238E27FC236}">
                <a16:creationId xmlns:a16="http://schemas.microsoft.com/office/drawing/2014/main" id="{9B378B4F-D64F-47F5-4C6F-1E20C0E44769}"/>
              </a:ext>
            </a:extLst>
          </p:cNvPr>
          <p:cNvSpPr/>
          <p:nvPr/>
        </p:nvSpPr>
        <p:spPr bwMode="auto">
          <a:xfrm>
            <a:off x="5199366" y="3011466"/>
            <a:ext cx="4175125" cy="647700"/>
          </a:xfrm>
          <a:prstGeom prst="round2DiagRect">
            <a:avLst>
              <a:gd name="adj1" fmla="val 20943"/>
              <a:gd name="adj2" fmla="val 0"/>
            </a:avLst>
          </a:prstGeom>
          <a:solidFill>
            <a:srgbClr val="1353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kumimoji="0" lang="zh-CN" altLang="en-US" sz="1800"/>
          </a:p>
        </p:txBody>
      </p:sp>
      <p:sp>
        <p:nvSpPr>
          <p:cNvPr id="14" name="对角圆角矩形 7">
            <a:extLst>
              <a:ext uri="{FF2B5EF4-FFF2-40B4-BE49-F238E27FC236}">
                <a16:creationId xmlns:a16="http://schemas.microsoft.com/office/drawing/2014/main" id="{895A1362-0186-402B-83D2-C8DF89020B4C}"/>
              </a:ext>
            </a:extLst>
          </p:cNvPr>
          <p:cNvSpPr/>
          <p:nvPr/>
        </p:nvSpPr>
        <p:spPr bwMode="auto">
          <a:xfrm>
            <a:off x="5199367" y="1675606"/>
            <a:ext cx="4175125" cy="647700"/>
          </a:xfrm>
          <a:prstGeom prst="round2DiagRect">
            <a:avLst>
              <a:gd name="adj1" fmla="val 20943"/>
              <a:gd name="adj2" fmla="val 0"/>
            </a:avLst>
          </a:prstGeom>
          <a:solidFill>
            <a:srgbClr val="1353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kumimoji="0" lang="zh-CN" altLang="en-US" sz="1800"/>
          </a:p>
        </p:txBody>
      </p:sp>
      <p:sp>
        <p:nvSpPr>
          <p:cNvPr id="6" name="TextBox 1">
            <a:extLst>
              <a:ext uri="{FF2B5EF4-FFF2-40B4-BE49-F238E27FC236}">
                <a16:creationId xmlns:a16="http://schemas.microsoft.com/office/drawing/2014/main" id="{F4D2FD06-7EB3-4BAE-90E2-4D0493C54CDD}"/>
              </a:ext>
            </a:extLst>
          </p:cNvPr>
          <p:cNvSpPr txBox="1"/>
          <p:nvPr/>
        </p:nvSpPr>
        <p:spPr>
          <a:xfrm>
            <a:off x="1900777" y="240815"/>
            <a:ext cx="2983896" cy="707886"/>
          </a:xfrm>
          <a:prstGeom prst="rect">
            <a:avLst/>
          </a:prstGeom>
          <a:noFill/>
          <a:effectLst>
            <a:reflection blurRad="6350" stA="50000" endA="300" endPos="38500" dist="50800" dir="5400000" sy="-100000" algn="bl" rotWithShape="0"/>
          </a:effectLst>
        </p:spPr>
        <p:txBody>
          <a:bodyPr>
            <a:spAutoFit/>
          </a:bodyPr>
          <a:lstStyle/>
          <a:p>
            <a:pPr eaLnBrk="1" fontAlgn="auto" hangingPunct="1">
              <a:spcBef>
                <a:spcPts val="0"/>
              </a:spcBef>
              <a:spcAft>
                <a:spcPts val="0"/>
              </a:spcAft>
              <a:defRPr/>
            </a:pPr>
            <a:r>
              <a:rPr kumimoji="0" lang="zh-CN" altLang="en-US" sz="4000" dirty="0">
                <a:solidFill>
                  <a:srgbClr val="1353A2"/>
                </a:solidFill>
                <a:latin typeface="微软雅黑" pitchFamily="34" charset="-122"/>
                <a:ea typeface="微软雅黑" pitchFamily="34" charset="-122"/>
              </a:rPr>
              <a:t>知识储备</a:t>
            </a:r>
          </a:p>
        </p:txBody>
      </p:sp>
      <p:pic>
        <p:nvPicPr>
          <p:cNvPr id="8" name="图片 18">
            <a:extLst>
              <a:ext uri="{FF2B5EF4-FFF2-40B4-BE49-F238E27FC236}">
                <a16:creationId xmlns:a16="http://schemas.microsoft.com/office/drawing/2014/main" id="{8DECB705-F97C-456F-BA91-07F240DD06B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39911" y="1638300"/>
            <a:ext cx="3157538" cy="420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6">
            <a:extLst>
              <a:ext uri="{FF2B5EF4-FFF2-40B4-BE49-F238E27FC236}">
                <a16:creationId xmlns:a16="http://schemas.microsoft.com/office/drawing/2014/main" id="{903531BE-4081-4E64-AFF4-10F480EF760B}"/>
              </a:ext>
            </a:extLst>
          </p:cNvPr>
          <p:cNvSpPr txBox="1"/>
          <p:nvPr/>
        </p:nvSpPr>
        <p:spPr>
          <a:xfrm>
            <a:off x="5259995" y="1784350"/>
            <a:ext cx="3832225" cy="430213"/>
          </a:xfrm>
          <a:prstGeom prst="rect">
            <a:avLst/>
          </a:prstGeom>
          <a:noFill/>
        </p:spPr>
        <p:txBody>
          <a:bodyPr lIns="0" tIns="0" rIns="0" bIns="0" anchor="ctr">
            <a:spAutoFit/>
          </a:bodyPr>
          <a:lstStyle/>
          <a:p>
            <a:pPr eaLnBrk="1" fontAlgn="auto" hangingPunct="1">
              <a:spcBef>
                <a:spcPts val="0"/>
              </a:spcBef>
              <a:spcAft>
                <a:spcPts val="0"/>
              </a:spcAft>
              <a:defRPr/>
            </a:pPr>
            <a:r>
              <a:rPr lang="en-US" altLang="zh-CN" sz="2800" dirty="0">
                <a:solidFill>
                  <a:schemeClr val="bg1"/>
                </a:solidFill>
                <a:latin typeface="Impact" pitchFamily="34" charset="0"/>
                <a:ea typeface="微软雅黑" pitchFamily="34" charset="-122"/>
              </a:rPr>
              <a:t>7.</a:t>
            </a:r>
            <a:r>
              <a:rPr kumimoji="0" lang="en-US" altLang="zh-CN" sz="2800" dirty="0">
                <a:solidFill>
                  <a:schemeClr val="bg1"/>
                </a:solidFill>
                <a:latin typeface="Impact" pitchFamily="34" charset="0"/>
                <a:ea typeface="微软雅黑" pitchFamily="34" charset="-122"/>
              </a:rPr>
              <a:t>1    </a:t>
            </a:r>
            <a:r>
              <a:rPr lang="zh-CN" altLang="en-US" sz="2800" dirty="0">
                <a:solidFill>
                  <a:schemeClr val="bg1"/>
                </a:solidFill>
                <a:latin typeface="Impact" pitchFamily="34" charset="0"/>
                <a:ea typeface="微软雅黑" pitchFamily="34" charset="-122"/>
              </a:rPr>
              <a:t>文件的打开和关闭</a:t>
            </a:r>
            <a:endParaRPr kumimoji="0" lang="zh-CN" altLang="en-US" sz="2800" dirty="0">
              <a:solidFill>
                <a:schemeClr val="bg1"/>
              </a:solidFill>
              <a:latin typeface="微软雅黑" pitchFamily="34" charset="-122"/>
              <a:ea typeface="微软雅黑" pitchFamily="34" charset="-122"/>
            </a:endParaRPr>
          </a:p>
        </p:txBody>
      </p:sp>
      <p:sp>
        <p:nvSpPr>
          <p:cNvPr id="10" name="TextBox 10">
            <a:extLst>
              <a:ext uri="{FF2B5EF4-FFF2-40B4-BE49-F238E27FC236}">
                <a16:creationId xmlns:a16="http://schemas.microsoft.com/office/drawing/2014/main" id="{153B41D7-CED0-4C07-894E-B08AC9FDBB04}"/>
              </a:ext>
            </a:extLst>
          </p:cNvPr>
          <p:cNvSpPr txBox="1"/>
          <p:nvPr/>
        </p:nvSpPr>
        <p:spPr>
          <a:xfrm>
            <a:off x="5259995" y="2502969"/>
            <a:ext cx="4175125" cy="430887"/>
          </a:xfrm>
          <a:prstGeom prst="rect">
            <a:avLst/>
          </a:prstGeom>
          <a:noFill/>
        </p:spPr>
        <p:txBody>
          <a:bodyPr wrap="square" lIns="0" tIns="0" rIns="0" bIns="0" anchor="ctr">
            <a:spAutoFit/>
          </a:bodyPr>
          <a:lstStyle/>
          <a:p>
            <a:pPr eaLnBrk="1" fontAlgn="auto" hangingPunct="1">
              <a:spcBef>
                <a:spcPts val="0"/>
              </a:spcBef>
              <a:spcAft>
                <a:spcPts val="0"/>
              </a:spcAft>
              <a:defRPr/>
            </a:pPr>
            <a:r>
              <a:rPr lang="en-US" altLang="zh-CN" sz="2800" dirty="0">
                <a:solidFill>
                  <a:schemeClr val="tx1">
                    <a:lumMod val="65000"/>
                    <a:lumOff val="35000"/>
                  </a:schemeClr>
                </a:solidFill>
                <a:latin typeface="Impact" pitchFamily="34" charset="0"/>
                <a:ea typeface="微软雅黑" pitchFamily="34" charset="-122"/>
              </a:rPr>
              <a:t>7</a:t>
            </a:r>
            <a:r>
              <a:rPr kumimoji="0" lang="en-US" altLang="zh-CN" sz="2800" dirty="0">
                <a:solidFill>
                  <a:schemeClr val="tx1">
                    <a:lumMod val="65000"/>
                    <a:lumOff val="35000"/>
                  </a:schemeClr>
                </a:solidFill>
                <a:latin typeface="Impact" pitchFamily="34" charset="0"/>
                <a:ea typeface="微软雅黑" pitchFamily="34" charset="-122"/>
              </a:rPr>
              <a:t>.1.1  </a:t>
            </a:r>
            <a:r>
              <a:rPr kumimoji="0" lang="zh-CN" altLang="en-US" sz="2800" dirty="0">
                <a:solidFill>
                  <a:schemeClr val="tx1">
                    <a:lumMod val="65000"/>
                    <a:lumOff val="35000"/>
                  </a:schemeClr>
                </a:solidFill>
                <a:latin typeface="Impact" pitchFamily="34" charset="0"/>
                <a:ea typeface="微软雅黑" pitchFamily="34" charset="-122"/>
              </a:rPr>
              <a:t>打开文件</a:t>
            </a:r>
            <a:endParaRPr kumimoji="0" lang="zh-CN" altLang="en-US" sz="2800" dirty="0">
              <a:solidFill>
                <a:schemeClr val="tx1">
                  <a:lumMod val="65000"/>
                  <a:lumOff val="35000"/>
                </a:schemeClr>
              </a:solidFill>
              <a:latin typeface="微软雅黑" pitchFamily="34" charset="-122"/>
              <a:ea typeface="微软雅黑" pitchFamily="34" charset="-122"/>
            </a:endParaRPr>
          </a:p>
        </p:txBody>
      </p:sp>
      <p:sp>
        <p:nvSpPr>
          <p:cNvPr id="15" name="TextBox 10">
            <a:extLst>
              <a:ext uri="{FF2B5EF4-FFF2-40B4-BE49-F238E27FC236}">
                <a16:creationId xmlns:a16="http://schemas.microsoft.com/office/drawing/2014/main" id="{4F90A3B6-6634-49B2-B11F-60A32FE8BBB3}"/>
              </a:ext>
            </a:extLst>
          </p:cNvPr>
          <p:cNvSpPr txBox="1">
            <a:spLocks noChangeArrowheads="1"/>
          </p:cNvSpPr>
          <p:nvPr/>
        </p:nvSpPr>
        <p:spPr bwMode="auto">
          <a:xfrm>
            <a:off x="5199366" y="4362698"/>
            <a:ext cx="44958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0" lang="en-US" altLang="zh-CN" dirty="0">
                <a:solidFill>
                  <a:srgbClr val="595959"/>
                </a:solidFill>
                <a:latin typeface="Impact" panose="020B0806030902050204" pitchFamily="34" charset="0"/>
                <a:ea typeface="微软雅黑" panose="020B0503020204020204" pitchFamily="34" charset="-122"/>
              </a:rPr>
              <a:t>7.2.2 </a:t>
            </a:r>
            <a:r>
              <a:rPr kumimoji="0" lang="zh-CN" altLang="en-US" dirty="0">
                <a:solidFill>
                  <a:srgbClr val="595959"/>
                </a:solidFill>
                <a:latin typeface="Impact" panose="020B0806030902050204" pitchFamily="34" charset="0"/>
                <a:ea typeface="微软雅黑" panose="020B0503020204020204" pitchFamily="34" charset="-122"/>
              </a:rPr>
              <a:t> 读文件</a:t>
            </a:r>
            <a:endParaRPr kumimoji="0" lang="zh-CN" altLang="en-US" dirty="0">
              <a:solidFill>
                <a:srgbClr val="595959"/>
              </a:solidFill>
              <a:latin typeface="微软雅黑" panose="020B0503020204020204" pitchFamily="34" charset="-122"/>
              <a:ea typeface="微软雅黑" panose="020B0503020204020204" pitchFamily="34" charset="-122"/>
            </a:endParaRPr>
          </a:p>
        </p:txBody>
      </p:sp>
      <p:sp>
        <p:nvSpPr>
          <p:cNvPr id="16" name="TextBox 11">
            <a:extLst>
              <a:ext uri="{FF2B5EF4-FFF2-40B4-BE49-F238E27FC236}">
                <a16:creationId xmlns:a16="http://schemas.microsoft.com/office/drawing/2014/main" id="{FA4EE7D6-3438-4BF3-B2D6-96968B37E2BB}"/>
              </a:ext>
            </a:extLst>
          </p:cNvPr>
          <p:cNvSpPr txBox="1">
            <a:spLocks noChangeArrowheads="1"/>
          </p:cNvSpPr>
          <p:nvPr/>
        </p:nvSpPr>
        <p:spPr bwMode="auto">
          <a:xfrm>
            <a:off x="5259995" y="3160255"/>
            <a:ext cx="4916487"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fontAlgn="auto" hangingPunct="1">
              <a:spcBef>
                <a:spcPts val="0"/>
              </a:spcBef>
              <a:spcAft>
                <a:spcPts val="0"/>
              </a:spcAft>
              <a:buNone/>
              <a:defRPr/>
            </a:pPr>
            <a:r>
              <a:rPr kumimoji="0" lang="en-US" altLang="zh-CN" dirty="0">
                <a:solidFill>
                  <a:schemeClr val="bg1"/>
                </a:solidFill>
                <a:latin typeface="Impact" pitchFamily="34" charset="0"/>
                <a:ea typeface="微软雅黑" pitchFamily="34" charset="-122"/>
              </a:rPr>
              <a:t>7</a:t>
            </a:r>
            <a:r>
              <a:rPr kumimoji="0" lang="en-US" altLang="zh-CN" sz="2800" dirty="0">
                <a:solidFill>
                  <a:schemeClr val="bg1"/>
                </a:solidFill>
                <a:latin typeface="Impact" pitchFamily="34" charset="0"/>
                <a:ea typeface="微软雅黑" pitchFamily="34" charset="-122"/>
              </a:rPr>
              <a:t>.2    </a:t>
            </a:r>
            <a:r>
              <a:rPr kumimoji="0" lang="zh-CN" altLang="en-US" sz="2800" dirty="0">
                <a:solidFill>
                  <a:schemeClr val="bg1"/>
                </a:solidFill>
                <a:latin typeface="Impact" pitchFamily="34" charset="0"/>
                <a:ea typeface="微软雅黑" pitchFamily="34" charset="-122"/>
              </a:rPr>
              <a:t>文件的读写方法</a:t>
            </a:r>
            <a:endParaRPr kumimoji="0" lang="zh-CN" altLang="en-US" sz="2800" dirty="0">
              <a:solidFill>
                <a:schemeClr val="bg1"/>
              </a:solidFill>
              <a:latin typeface="微软雅黑" pitchFamily="34" charset="-122"/>
              <a:ea typeface="微软雅黑" pitchFamily="34" charset="-122"/>
            </a:endParaRPr>
          </a:p>
        </p:txBody>
      </p:sp>
      <p:sp>
        <p:nvSpPr>
          <p:cNvPr id="17" name="TextBox 11">
            <a:extLst>
              <a:ext uri="{FF2B5EF4-FFF2-40B4-BE49-F238E27FC236}">
                <a16:creationId xmlns:a16="http://schemas.microsoft.com/office/drawing/2014/main" id="{101154CF-44FC-4F32-8077-68AA0D75EF55}"/>
              </a:ext>
            </a:extLst>
          </p:cNvPr>
          <p:cNvSpPr txBox="1">
            <a:spLocks noChangeArrowheads="1"/>
          </p:cNvSpPr>
          <p:nvPr/>
        </p:nvSpPr>
        <p:spPr bwMode="auto">
          <a:xfrm>
            <a:off x="7828570" y="2502969"/>
            <a:ext cx="491648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None/>
            </a:pPr>
            <a:r>
              <a:rPr kumimoji="0" lang="en-US" altLang="zh-CN" dirty="0">
                <a:solidFill>
                  <a:schemeClr val="tx1">
                    <a:lumMod val="65000"/>
                    <a:lumOff val="35000"/>
                  </a:schemeClr>
                </a:solidFill>
                <a:latin typeface="Impact" pitchFamily="34" charset="0"/>
                <a:ea typeface="微软雅黑" pitchFamily="34" charset="-122"/>
              </a:rPr>
              <a:t>7.1.2 </a:t>
            </a:r>
            <a:r>
              <a:rPr kumimoji="0" lang="zh-CN" altLang="en-US" dirty="0">
                <a:solidFill>
                  <a:schemeClr val="tx1">
                    <a:lumMod val="65000"/>
                    <a:lumOff val="35000"/>
                  </a:schemeClr>
                </a:solidFill>
                <a:latin typeface="Impact" pitchFamily="34" charset="0"/>
                <a:ea typeface="微软雅黑" pitchFamily="34" charset="-122"/>
              </a:rPr>
              <a:t>关闭文件</a:t>
            </a:r>
          </a:p>
        </p:txBody>
      </p:sp>
      <p:sp>
        <p:nvSpPr>
          <p:cNvPr id="2" name="TextBox 10">
            <a:extLst>
              <a:ext uri="{FF2B5EF4-FFF2-40B4-BE49-F238E27FC236}">
                <a16:creationId xmlns:a16="http://schemas.microsoft.com/office/drawing/2014/main" id="{81BD41EE-0D2E-B4FD-C8A3-31092E05A723}"/>
              </a:ext>
            </a:extLst>
          </p:cNvPr>
          <p:cNvSpPr txBox="1">
            <a:spLocks noChangeArrowheads="1"/>
          </p:cNvSpPr>
          <p:nvPr/>
        </p:nvSpPr>
        <p:spPr bwMode="auto">
          <a:xfrm>
            <a:off x="5199366" y="3850872"/>
            <a:ext cx="44958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0" lang="en-US" altLang="zh-CN" dirty="0">
                <a:solidFill>
                  <a:srgbClr val="595959"/>
                </a:solidFill>
                <a:latin typeface="Impact" panose="020B0806030902050204" pitchFamily="34" charset="0"/>
                <a:ea typeface="微软雅黑" panose="020B0503020204020204" pitchFamily="34" charset="-122"/>
              </a:rPr>
              <a:t>7.2.1 </a:t>
            </a:r>
            <a:r>
              <a:rPr kumimoji="0" lang="zh-CN" altLang="en-US" dirty="0">
                <a:solidFill>
                  <a:srgbClr val="595959"/>
                </a:solidFill>
                <a:latin typeface="Impact" panose="020B0806030902050204" pitchFamily="34" charset="0"/>
                <a:ea typeface="微软雅黑" panose="020B0503020204020204" pitchFamily="34" charset="-122"/>
              </a:rPr>
              <a:t>  写文件</a:t>
            </a:r>
            <a:endParaRPr kumimoji="0" lang="zh-CN" altLang="en-US" dirty="0">
              <a:solidFill>
                <a:srgbClr val="595959"/>
              </a:solidFill>
              <a:latin typeface="微软雅黑" panose="020B0503020204020204" pitchFamily="34" charset="-122"/>
              <a:ea typeface="微软雅黑" panose="020B0503020204020204" pitchFamily="34" charset="-122"/>
            </a:endParaRPr>
          </a:p>
        </p:txBody>
      </p:sp>
      <p:sp>
        <p:nvSpPr>
          <p:cNvPr id="20" name="对角圆角矩形 7">
            <a:extLst>
              <a:ext uri="{FF2B5EF4-FFF2-40B4-BE49-F238E27FC236}">
                <a16:creationId xmlns:a16="http://schemas.microsoft.com/office/drawing/2014/main" id="{9B378B4F-D64F-47F5-4C6F-1E20C0E44769}"/>
              </a:ext>
            </a:extLst>
          </p:cNvPr>
          <p:cNvSpPr/>
          <p:nvPr/>
        </p:nvSpPr>
        <p:spPr bwMode="auto">
          <a:xfrm>
            <a:off x="5180822" y="4868574"/>
            <a:ext cx="4175125" cy="647700"/>
          </a:xfrm>
          <a:prstGeom prst="round2DiagRect">
            <a:avLst>
              <a:gd name="adj1" fmla="val 20943"/>
              <a:gd name="adj2" fmla="val 0"/>
            </a:avLst>
          </a:prstGeom>
          <a:solidFill>
            <a:srgbClr val="1353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kumimoji="0" lang="zh-CN" altLang="en-US" sz="1800"/>
          </a:p>
        </p:txBody>
      </p:sp>
      <p:sp>
        <p:nvSpPr>
          <p:cNvPr id="21" name="TextBox 11">
            <a:extLst>
              <a:ext uri="{FF2B5EF4-FFF2-40B4-BE49-F238E27FC236}">
                <a16:creationId xmlns:a16="http://schemas.microsoft.com/office/drawing/2014/main" id="{FA4EE7D6-3438-4BF3-B2D6-96968B37E2BB}"/>
              </a:ext>
            </a:extLst>
          </p:cNvPr>
          <p:cNvSpPr txBox="1">
            <a:spLocks noChangeArrowheads="1"/>
          </p:cNvSpPr>
          <p:nvPr/>
        </p:nvSpPr>
        <p:spPr bwMode="auto">
          <a:xfrm>
            <a:off x="5259994" y="4998525"/>
            <a:ext cx="4916487"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fontAlgn="auto" hangingPunct="1">
              <a:spcBef>
                <a:spcPts val="0"/>
              </a:spcBef>
              <a:spcAft>
                <a:spcPts val="0"/>
              </a:spcAft>
              <a:buNone/>
              <a:defRPr/>
            </a:pPr>
            <a:r>
              <a:rPr kumimoji="0" lang="en-US" altLang="zh-CN" dirty="0">
                <a:solidFill>
                  <a:schemeClr val="bg1"/>
                </a:solidFill>
                <a:latin typeface="Impact" pitchFamily="34" charset="0"/>
                <a:ea typeface="微软雅黑" pitchFamily="34" charset="-122"/>
              </a:rPr>
              <a:t>7</a:t>
            </a:r>
            <a:r>
              <a:rPr kumimoji="0" lang="en-US" altLang="zh-CN" sz="2800" dirty="0">
                <a:solidFill>
                  <a:schemeClr val="bg1"/>
                </a:solidFill>
                <a:latin typeface="Impact" pitchFamily="34" charset="0"/>
                <a:ea typeface="微软雅黑" pitchFamily="34" charset="-122"/>
              </a:rPr>
              <a:t>.3    </a:t>
            </a:r>
            <a:r>
              <a:rPr kumimoji="0" lang="en-US" altLang="zh-CN" sz="2800" dirty="0" err="1">
                <a:solidFill>
                  <a:schemeClr val="bg1"/>
                </a:solidFill>
                <a:latin typeface="Impact" pitchFamily="34" charset="0"/>
                <a:ea typeface="微软雅黑" pitchFamily="34" charset="-122"/>
              </a:rPr>
              <a:t>os</a:t>
            </a:r>
            <a:r>
              <a:rPr kumimoji="0" lang="zh-CN" altLang="en-US" sz="2800" dirty="0">
                <a:solidFill>
                  <a:schemeClr val="bg1"/>
                </a:solidFill>
                <a:latin typeface="Impact" pitchFamily="34" charset="0"/>
                <a:ea typeface="微软雅黑" pitchFamily="34" charset="-122"/>
              </a:rPr>
              <a:t>库的常用方法</a:t>
            </a:r>
            <a:endParaRPr kumimoji="0" lang="zh-CN" altLang="en-US" sz="28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5801425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
            <a:extLst>
              <a:ext uri="{FF2B5EF4-FFF2-40B4-BE49-F238E27FC236}">
                <a16:creationId xmlns:a16="http://schemas.microsoft.com/office/drawing/2014/main" id="{75EEC8C1-833B-B228-2048-EDB5E936EAE7}"/>
              </a:ext>
            </a:extLst>
          </p:cNvPr>
          <p:cNvSpPr txBox="1"/>
          <p:nvPr/>
        </p:nvSpPr>
        <p:spPr>
          <a:xfrm>
            <a:off x="1830638" y="199382"/>
            <a:ext cx="5379334" cy="707886"/>
          </a:xfrm>
          <a:prstGeom prst="rect">
            <a:avLst/>
          </a:prstGeom>
          <a:noFill/>
          <a:effectLst>
            <a:reflection blurRad="6350" stA="50000" endA="300" endPos="38500" dist="50800" dir="5400000" sy="-100000" algn="bl" rotWithShape="0"/>
          </a:effectLst>
        </p:spPr>
        <p:txBody>
          <a:bodyPr>
            <a:spAutoFit/>
          </a:bodyPr>
          <a:lstStyle/>
          <a:p>
            <a:pPr>
              <a:defRPr/>
            </a:pPr>
            <a:r>
              <a:rPr lang="en-US" altLang="zh-CN" sz="4000" dirty="0">
                <a:solidFill>
                  <a:srgbClr val="1353A2"/>
                </a:solidFill>
                <a:latin typeface="微软雅黑" pitchFamily="34" charset="-122"/>
                <a:ea typeface="微软雅黑" pitchFamily="34" charset="-122"/>
              </a:rPr>
              <a:t>7</a:t>
            </a:r>
            <a:r>
              <a:rPr kumimoji="0" lang="en-US" altLang="zh-CN" sz="4000" dirty="0">
                <a:solidFill>
                  <a:srgbClr val="1353A2"/>
                </a:solidFill>
                <a:latin typeface="微软雅黑" pitchFamily="34" charset="-122"/>
                <a:ea typeface="微软雅黑" pitchFamily="34" charset="-122"/>
              </a:rPr>
              <a:t>.1 </a:t>
            </a:r>
            <a:r>
              <a:rPr lang="zh-CN" altLang="en-US" sz="4000" dirty="0">
                <a:solidFill>
                  <a:srgbClr val="1353A2"/>
                </a:solidFill>
                <a:latin typeface="微软雅黑" pitchFamily="34" charset="-122"/>
                <a:ea typeface="微软雅黑" pitchFamily="34" charset="-122"/>
              </a:rPr>
              <a:t>文件的打开和关闭</a:t>
            </a:r>
            <a:endParaRPr kumimoji="0" lang="zh-CN" altLang="en-US" sz="4000" dirty="0">
              <a:solidFill>
                <a:srgbClr val="1353A2"/>
              </a:solidFill>
              <a:latin typeface="微软雅黑" pitchFamily="34" charset="-122"/>
              <a:ea typeface="微软雅黑" pitchFamily="34" charset="-122"/>
            </a:endParaRPr>
          </a:p>
        </p:txBody>
      </p:sp>
      <p:sp>
        <p:nvSpPr>
          <p:cNvPr id="2" name="矩形 1"/>
          <p:cNvSpPr/>
          <p:nvPr/>
        </p:nvSpPr>
        <p:spPr>
          <a:xfrm>
            <a:off x="476676" y="4004786"/>
            <a:ext cx="10672070" cy="553998"/>
          </a:xfrm>
          <a:prstGeom prst="rect">
            <a:avLst/>
          </a:prstGeom>
        </p:spPr>
        <p:txBody>
          <a:bodyPr wrap="square">
            <a:spAutoFit/>
          </a:bodyPr>
          <a:lstStyle/>
          <a:p>
            <a:pPr indent="457200" defTabSz="720725">
              <a:lnSpc>
                <a:spcPct val="150000"/>
              </a:lnSpc>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文件的</a:t>
            </a:r>
            <a:r>
              <a:rPr lang="zh-CN" altLang="zh-CN" sz="2000" dirty="0">
                <a:solidFill>
                  <a:srgbClr val="FF0000"/>
                </a:solidFill>
                <a:latin typeface="微软雅黑" panose="020B0503020204020204" pitchFamily="34" charset="-122"/>
                <a:ea typeface="微软雅黑" panose="020B0503020204020204" pitchFamily="34" charset="-122"/>
              </a:rPr>
              <a:t>打开</a:t>
            </a:r>
            <a:r>
              <a:rPr lang="zh-CN" altLang="zh-CN" sz="2000" dirty="0">
                <a:solidFill>
                  <a:schemeClr val="bg1">
                    <a:lumMod val="50000"/>
                  </a:schemeClr>
                </a:solidFill>
                <a:latin typeface="微软雅黑" panose="020B0503020204020204" pitchFamily="34" charset="-122"/>
                <a:ea typeface="微软雅黑" panose="020B0503020204020204" pitchFamily="34" charset="-122"/>
              </a:rPr>
              <a:t>、</a:t>
            </a:r>
            <a:r>
              <a:rPr lang="zh-CN" altLang="zh-CN" sz="2000" dirty="0">
                <a:solidFill>
                  <a:srgbClr val="FF0000"/>
                </a:solidFill>
                <a:latin typeface="微软雅黑" panose="020B0503020204020204" pitchFamily="34" charset="-122"/>
                <a:ea typeface="微软雅黑" panose="020B0503020204020204" pitchFamily="34" charset="-122"/>
              </a:rPr>
              <a:t>关闭</a:t>
            </a:r>
            <a:r>
              <a:rPr lang="zh-CN" altLang="zh-CN" sz="2000" dirty="0">
                <a:solidFill>
                  <a:schemeClr val="bg1">
                    <a:lumMod val="50000"/>
                  </a:schemeClr>
                </a:solidFill>
                <a:latin typeface="微软雅黑" panose="020B0503020204020204" pitchFamily="34" charset="-122"/>
                <a:ea typeface="微软雅黑" panose="020B0503020204020204" pitchFamily="34" charset="-122"/>
              </a:rPr>
              <a:t>与</a:t>
            </a:r>
            <a:r>
              <a:rPr lang="zh-CN" altLang="zh-CN" sz="2000" dirty="0">
                <a:solidFill>
                  <a:srgbClr val="FF0000"/>
                </a:solidFill>
                <a:latin typeface="微软雅黑" panose="020B0503020204020204" pitchFamily="34" charset="-122"/>
                <a:ea typeface="微软雅黑" panose="020B0503020204020204" pitchFamily="34" charset="-122"/>
              </a:rPr>
              <a:t>读写</a:t>
            </a:r>
            <a:r>
              <a:rPr lang="zh-CN" altLang="zh-CN" sz="2000" dirty="0">
                <a:solidFill>
                  <a:schemeClr val="bg1">
                    <a:lumMod val="50000"/>
                  </a:schemeClr>
                </a:solidFill>
                <a:latin typeface="微软雅黑" panose="020B0503020204020204" pitchFamily="34" charset="-122"/>
                <a:ea typeface="微软雅黑" panose="020B0503020204020204" pitchFamily="34" charset="-122"/>
              </a:rPr>
              <a:t>是文件的基础操作，任何更复杂的文件操作都离不开这些操作。</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TextBox 3"/>
          <p:cNvSpPr txBox="1">
            <a:spLocks noChangeArrowheads="1"/>
          </p:cNvSpPr>
          <p:nvPr/>
        </p:nvSpPr>
        <p:spPr bwMode="auto">
          <a:xfrm>
            <a:off x="600501" y="1862417"/>
            <a:ext cx="10986448" cy="196605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indent="457200" defTabSz="720725">
              <a:lnSpc>
                <a:spcPct val="150000"/>
              </a:lnSpc>
              <a:defRPr sz="2400">
                <a:solidFill>
                  <a:srgbClr val="1353A2"/>
                </a:solidFill>
                <a:latin typeface="微软雅黑" panose="020B0503020204020204" pitchFamily="34" charset="-122"/>
                <a:ea typeface="微软雅黑" panose="020B0503020204020204" pitchFamily="34" charset="-122"/>
              </a:defRPr>
            </a:lvl1pPr>
          </a:lstStyle>
          <a:p>
            <a:r>
              <a:rPr lang="zh-CN" altLang="en-US" sz="2000" dirty="0">
                <a:solidFill>
                  <a:schemeClr val="bg1">
                    <a:lumMod val="50000"/>
                  </a:schemeClr>
                </a:solidFill>
              </a:rPr>
              <a:t>根据数据的逻辑存储结构，人们将计算机中的文件分为</a:t>
            </a:r>
            <a:r>
              <a:rPr lang="zh-CN" altLang="en-US" sz="2000" dirty="0">
                <a:solidFill>
                  <a:srgbClr val="FF0000"/>
                </a:solidFill>
              </a:rPr>
              <a:t>文本文件</a:t>
            </a:r>
            <a:r>
              <a:rPr lang="zh-CN" altLang="en-US" sz="2000" dirty="0">
                <a:solidFill>
                  <a:schemeClr val="bg1">
                    <a:lumMod val="50000"/>
                  </a:schemeClr>
                </a:solidFill>
              </a:rPr>
              <a:t>和</a:t>
            </a:r>
            <a:r>
              <a:rPr lang="zh-CN" altLang="en-US" sz="2000" dirty="0">
                <a:solidFill>
                  <a:srgbClr val="FF0000"/>
                </a:solidFill>
              </a:rPr>
              <a:t>二进制文件</a:t>
            </a:r>
            <a:r>
              <a:rPr lang="zh-CN" altLang="en-US" sz="2000" dirty="0">
                <a:solidFill>
                  <a:schemeClr val="bg1">
                    <a:lumMod val="50000"/>
                  </a:schemeClr>
                </a:solidFill>
              </a:rPr>
              <a:t>。</a:t>
            </a:r>
            <a:endParaRPr lang="en-US" altLang="zh-CN" sz="2000" dirty="0">
              <a:solidFill>
                <a:schemeClr val="bg1">
                  <a:lumMod val="50000"/>
                </a:schemeClr>
              </a:solidFill>
            </a:endParaRPr>
          </a:p>
          <a:p>
            <a:pPr marL="342900" indent="-342900">
              <a:buFont typeface="Wingdings" panose="05000000000000000000" pitchFamily="2" charset="2"/>
              <a:buChar char="p"/>
            </a:pPr>
            <a:r>
              <a:rPr lang="zh-CN" altLang="en-US" sz="2000" dirty="0">
                <a:solidFill>
                  <a:schemeClr val="bg1">
                    <a:lumMod val="50000"/>
                  </a:schemeClr>
                </a:solidFill>
              </a:rPr>
              <a:t>文本文件：</a:t>
            </a:r>
            <a:r>
              <a:rPr lang="zh-CN" altLang="zh-CN" sz="2000" dirty="0">
                <a:solidFill>
                  <a:schemeClr val="bg1">
                    <a:lumMod val="50000"/>
                  </a:schemeClr>
                </a:solidFill>
              </a:rPr>
              <a:t>专门存储</a:t>
            </a:r>
            <a:r>
              <a:rPr lang="zh-CN" altLang="zh-CN" sz="2000" dirty="0">
                <a:solidFill>
                  <a:srgbClr val="FF0000"/>
                </a:solidFill>
              </a:rPr>
              <a:t>文本字符</a:t>
            </a:r>
            <a:r>
              <a:rPr lang="zh-CN" altLang="zh-CN" sz="2000" dirty="0">
                <a:solidFill>
                  <a:schemeClr val="bg1">
                    <a:lumMod val="50000"/>
                  </a:schemeClr>
                </a:solidFill>
              </a:rPr>
              <a:t>数据</a:t>
            </a:r>
            <a:r>
              <a:rPr lang="zh-CN" altLang="en-US" sz="2000" dirty="0">
                <a:solidFill>
                  <a:schemeClr val="bg1">
                    <a:lumMod val="50000"/>
                  </a:schemeClr>
                </a:solidFill>
              </a:rPr>
              <a:t>。</a:t>
            </a:r>
            <a:endParaRPr lang="en-US" altLang="zh-CN" sz="2000" dirty="0">
              <a:solidFill>
                <a:schemeClr val="bg1">
                  <a:lumMod val="50000"/>
                </a:schemeClr>
              </a:solidFill>
            </a:endParaRPr>
          </a:p>
          <a:p>
            <a:pPr marL="342900" indent="-342900">
              <a:buFont typeface="Wingdings" panose="05000000000000000000" pitchFamily="2" charset="2"/>
              <a:buChar char="p"/>
            </a:pPr>
            <a:r>
              <a:rPr lang="zh-CN" altLang="en-US" sz="2000" dirty="0">
                <a:solidFill>
                  <a:schemeClr val="bg1">
                    <a:lumMod val="50000"/>
                  </a:schemeClr>
                </a:solidFill>
              </a:rPr>
              <a:t>二进制文件：</a:t>
            </a:r>
            <a:r>
              <a:rPr lang="zh-CN" altLang="zh-CN" sz="2000" dirty="0">
                <a:solidFill>
                  <a:schemeClr val="bg1">
                    <a:lumMod val="50000"/>
                  </a:schemeClr>
                </a:solidFill>
              </a:rPr>
              <a:t>不能直接使用文字处理程序正常读写，必须先了解其结构和序列化规则，再设计正确的反序列化规则，才能正确获取文件信息</a:t>
            </a:r>
            <a:r>
              <a:rPr lang="zh-CN" altLang="en-US" dirty="0">
                <a:solidFill>
                  <a:schemeClr val="bg1">
                    <a:lumMod val="50000"/>
                  </a:schemeClr>
                </a:solidFill>
              </a:rPr>
              <a:t>。</a:t>
            </a:r>
          </a:p>
        </p:txBody>
      </p:sp>
    </p:spTree>
    <p:extLst>
      <p:ext uri="{BB962C8B-B14F-4D97-AF65-F5344CB8AC3E}">
        <p14:creationId xmlns:p14="http://schemas.microsoft.com/office/powerpoint/2010/main" val="2577073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6E69A4D-3183-4268-892F-4FB611F1F07F}"/>
              </a:ext>
            </a:extLst>
          </p:cNvPr>
          <p:cNvSpPr txBox="1"/>
          <p:nvPr/>
        </p:nvSpPr>
        <p:spPr>
          <a:xfrm>
            <a:off x="1851420" y="260937"/>
            <a:ext cx="5379334" cy="646331"/>
          </a:xfrm>
          <a:prstGeom prst="rect">
            <a:avLst/>
          </a:prstGeom>
          <a:noFill/>
          <a:effectLst>
            <a:reflection blurRad="6350" stA="50000" endA="300" endPos="38500" dist="50800" dir="5400000" sy="-100000" algn="bl" rotWithShape="0"/>
          </a:effectLst>
        </p:spPr>
        <p:txBody>
          <a:bodyPr>
            <a:spAutoFit/>
          </a:bodyPr>
          <a:lstStyle/>
          <a:p>
            <a:pPr>
              <a:defRPr/>
            </a:pPr>
            <a:r>
              <a:rPr lang="en-US" altLang="zh-CN" sz="3600" dirty="0">
                <a:solidFill>
                  <a:srgbClr val="1353A2"/>
                </a:solidFill>
                <a:latin typeface="微软雅黑" pitchFamily="34" charset="-122"/>
                <a:ea typeface="微软雅黑" pitchFamily="34" charset="-122"/>
              </a:rPr>
              <a:t>7.1.1 </a:t>
            </a:r>
            <a:r>
              <a:rPr lang="zh-CN" altLang="en-US" sz="3600" dirty="0">
                <a:solidFill>
                  <a:srgbClr val="1353A2"/>
                </a:solidFill>
                <a:latin typeface="微软雅黑" pitchFamily="34" charset="-122"/>
                <a:ea typeface="微软雅黑" pitchFamily="34" charset="-122"/>
              </a:rPr>
              <a:t>打开文件</a:t>
            </a:r>
            <a:endParaRPr kumimoji="0" lang="zh-CN" altLang="en-US" sz="3600" dirty="0">
              <a:solidFill>
                <a:srgbClr val="1353A2"/>
              </a:solidFill>
              <a:latin typeface="微软雅黑" pitchFamily="34" charset="-122"/>
              <a:ea typeface="微软雅黑" pitchFamily="34" charset="-122"/>
            </a:endParaRPr>
          </a:p>
        </p:txBody>
      </p:sp>
      <p:sp>
        <p:nvSpPr>
          <p:cNvPr id="4" name="矩形 3"/>
          <p:cNvSpPr/>
          <p:nvPr/>
        </p:nvSpPr>
        <p:spPr>
          <a:xfrm>
            <a:off x="509669" y="1997860"/>
            <a:ext cx="8083738"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000" dirty="0">
                <a:latin typeface="微软雅黑" panose="020B0503020204020204" pitchFamily="34" charset="-122"/>
                <a:ea typeface="微软雅黑" panose="020B0503020204020204" pitchFamily="34" charset="-122"/>
              </a:rPr>
              <a:t>内置函数</a:t>
            </a:r>
            <a:r>
              <a:rPr lang="en-US" altLang="zh-CN" sz="2000" dirty="0">
                <a:latin typeface="微软雅黑" panose="020B0503020204020204" pitchFamily="34" charset="-122"/>
                <a:ea typeface="微软雅黑" panose="020B0503020204020204" pitchFamily="34" charset="-122"/>
              </a:rPr>
              <a:t>open()</a:t>
            </a:r>
            <a:r>
              <a:rPr lang="zh-CN" altLang="en-US" sz="2000" dirty="0">
                <a:latin typeface="微软雅黑" panose="020B0503020204020204" pitchFamily="34" charset="-122"/>
                <a:ea typeface="微软雅黑" panose="020B0503020204020204" pitchFamily="34" charset="-122"/>
              </a:rPr>
              <a:t>用于打开文件，该方法的声明如下：</a:t>
            </a:r>
            <a:endParaRPr lang="en-US" altLang="zh-CN" sz="2000" dirty="0">
              <a:latin typeface="微软雅黑" panose="020B0503020204020204" pitchFamily="34" charset="-122"/>
              <a:ea typeface="微软雅黑" panose="020B0503020204020204" pitchFamily="34" charset="-122"/>
            </a:endParaRPr>
          </a:p>
        </p:txBody>
      </p:sp>
      <p:sp>
        <p:nvSpPr>
          <p:cNvPr id="5" name="矩形 4"/>
          <p:cNvSpPr/>
          <p:nvPr/>
        </p:nvSpPr>
        <p:spPr>
          <a:xfrm>
            <a:off x="509669" y="2646074"/>
            <a:ext cx="8083738" cy="400110"/>
          </a:xfrm>
          <a:prstGeom prst="rect">
            <a:avLst/>
          </a:prstGeom>
        </p:spPr>
        <p:txBody>
          <a:bodyPr wrap="square">
            <a:spAutoFit/>
          </a:bodyPr>
          <a:lstStyle/>
          <a:p>
            <a:pPr indent="269875" algn="just">
              <a:spcAft>
                <a:spcPts val="0"/>
              </a:spcAft>
            </a:pPr>
            <a:r>
              <a:rPr lang="nn-NO" altLang="zh-CN" sz="2000" kern="100" dirty="0">
                <a:latin typeface="Courier New" panose="02070409020205090404" pitchFamily="49" charset="0"/>
                <a:ea typeface="宋体" panose="02010600030101010101" pitchFamily="2" charset="-122"/>
                <a:cs typeface="Times New Roman" panose="02020503050405090304" pitchFamily="18" charset="0"/>
              </a:rPr>
              <a:t>open(file, mode='r', buffering=-1)</a:t>
            </a:r>
            <a:endParaRPr lang="zh-CN" altLang="zh-CN" sz="2000" kern="100" dirty="0">
              <a:latin typeface="Courier New" panose="02070409020205090404" pitchFamily="49" charset="0"/>
              <a:ea typeface="宋体" panose="02010600030101010101" pitchFamily="2" charset="-122"/>
              <a:cs typeface="Times New Roman" panose="02020503050405090304" pitchFamily="18" charset="0"/>
            </a:endParaRPr>
          </a:p>
        </p:txBody>
      </p:sp>
      <p:sp>
        <p:nvSpPr>
          <p:cNvPr id="7" name="矩形 6"/>
          <p:cNvSpPr/>
          <p:nvPr/>
        </p:nvSpPr>
        <p:spPr>
          <a:xfrm>
            <a:off x="509669" y="3607231"/>
            <a:ext cx="8083737"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5750" indent="-285750">
              <a:lnSpc>
                <a:spcPct val="150000"/>
              </a:lnSpc>
              <a:buFont typeface="Arial" panose="020B0604020202090204" pitchFamily="34" charset="0"/>
              <a:buChar char="•"/>
            </a:pPr>
            <a:r>
              <a:rPr lang="en-US" altLang="zh-CN" dirty="0">
                <a:latin typeface="微软雅黑" panose="020B0503020204020204" pitchFamily="34" charset="-122"/>
                <a:ea typeface="微软雅黑" panose="020B0503020204020204" pitchFamily="34" charset="-122"/>
              </a:rPr>
              <a:t>file</a:t>
            </a:r>
            <a:r>
              <a:rPr lang="zh-CN" altLang="en-US" dirty="0">
                <a:latin typeface="微软雅黑" panose="020B0503020204020204" pitchFamily="34" charset="-122"/>
                <a:ea typeface="微软雅黑" panose="020B0503020204020204" pitchFamily="34" charset="-122"/>
              </a:rPr>
              <a:t>：文件的路径。</a:t>
            </a:r>
            <a:endParaRPr lang="en-US" altLang="zh-CN" dirty="0">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90204" pitchFamily="34" charset="0"/>
              <a:buChar char="•"/>
            </a:pPr>
            <a:r>
              <a:rPr lang="en-US" altLang="zh-CN" dirty="0">
                <a:latin typeface="微软雅黑" panose="020B0503020204020204" pitchFamily="34" charset="-122"/>
                <a:ea typeface="微软雅黑" panose="020B0503020204020204" pitchFamily="34" charset="-122"/>
              </a:rPr>
              <a:t>mode</a:t>
            </a:r>
            <a:r>
              <a:rPr lang="zh-CN" altLang="en-US" dirty="0">
                <a:latin typeface="微软雅黑" panose="020B0503020204020204" pitchFamily="34" charset="-122"/>
                <a:ea typeface="微软雅黑" panose="020B0503020204020204" pitchFamily="34" charset="-122"/>
              </a:rPr>
              <a:t>：设置文件的打开模式，取值有</a:t>
            </a:r>
            <a:r>
              <a:rPr lang="en-US" altLang="zh-CN" dirty="0">
                <a:latin typeface="Cambria Math" panose="02040503050406030204" pitchFamily="18" charset="0"/>
                <a:ea typeface="Cambria Math" panose="02040503050406030204" pitchFamily="18" charset="0"/>
              </a:rPr>
              <a:t>r</a:t>
            </a:r>
            <a:r>
              <a:rPr lang="zh-CN" altLang="zh-CN" dirty="0">
                <a:latin typeface="Cambria Math" panose="02040503050406030204" pitchFamily="18" charset="0"/>
              </a:rPr>
              <a:t>、</a:t>
            </a:r>
            <a:r>
              <a:rPr lang="en-US" altLang="zh-CN" dirty="0">
                <a:latin typeface="Cambria Math" panose="02040503050406030204" pitchFamily="18" charset="0"/>
                <a:ea typeface="Cambria Math" panose="02040503050406030204" pitchFamily="18" charset="0"/>
              </a:rPr>
              <a:t>w</a:t>
            </a:r>
            <a:r>
              <a:rPr lang="zh-CN" altLang="zh-CN" dirty="0">
                <a:latin typeface="Cambria Math" panose="02040503050406030204" pitchFamily="18" charset="0"/>
              </a:rPr>
              <a:t>、</a:t>
            </a:r>
            <a:r>
              <a:rPr lang="en-US" altLang="zh-CN" dirty="0">
                <a:latin typeface="Cambria Math" panose="02040503050406030204" pitchFamily="18" charset="0"/>
                <a:ea typeface="Cambria Math" panose="02040503050406030204" pitchFamily="18" charset="0"/>
              </a:rPr>
              <a:t>a</a:t>
            </a:r>
            <a:r>
              <a:rPr lang="zh-CN" altLang="en-US" dirty="0"/>
              <a:t>。</a:t>
            </a:r>
            <a:endParaRPr lang="en-US" altLang="zh-CN" dirty="0">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90204" pitchFamily="34" charset="0"/>
              <a:buChar char="•"/>
            </a:pPr>
            <a:r>
              <a:rPr lang="en-US" altLang="zh-CN" dirty="0">
                <a:latin typeface="微软雅黑" panose="020B0503020204020204" pitchFamily="34" charset="-122"/>
                <a:ea typeface="微软雅黑" panose="020B0503020204020204" pitchFamily="34" charset="-122"/>
              </a:rPr>
              <a:t>buffering</a:t>
            </a:r>
            <a:r>
              <a:rPr lang="zh-CN" altLang="en-US" dirty="0">
                <a:latin typeface="微软雅黑" panose="020B0503020204020204" pitchFamily="34" charset="-122"/>
                <a:ea typeface="微软雅黑" panose="020B0503020204020204" pitchFamily="34" charset="-122"/>
              </a:rPr>
              <a:t>：设置访问文件的缓冲方式。取值为</a:t>
            </a:r>
            <a:r>
              <a:rPr lang="en-US" altLang="zh-CN" dirty="0">
                <a:latin typeface="微软雅黑" panose="020B0503020204020204" pitchFamily="34" charset="-122"/>
                <a:ea typeface="微软雅黑" panose="020B0503020204020204" pitchFamily="34" charset="-122"/>
              </a:rPr>
              <a:t>0</a:t>
            </a:r>
            <a:r>
              <a:rPr lang="zh-CN" altLang="en-US" dirty="0">
                <a:latin typeface="微软雅黑" panose="020B0503020204020204" pitchFamily="34" charset="-122"/>
                <a:ea typeface="微软雅黑" panose="020B0503020204020204" pitchFamily="34" charset="-122"/>
              </a:rPr>
              <a:t>或</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p:txBody>
      </p:sp>
      <p:sp>
        <p:nvSpPr>
          <p:cNvPr id="8" name="矩形 7"/>
          <p:cNvSpPr/>
          <p:nvPr/>
        </p:nvSpPr>
        <p:spPr>
          <a:xfrm>
            <a:off x="509669" y="3188758"/>
            <a:ext cx="8083737"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b="1" dirty="0">
                <a:solidFill>
                  <a:srgbClr val="262626"/>
                </a:solidFill>
                <a:latin typeface="微软雅黑" panose="020B0503020204020204" pitchFamily="34" charset="-122"/>
                <a:ea typeface="微软雅黑" panose="020B0503020204020204" pitchFamily="34" charset="-122"/>
              </a:rPr>
              <a:t>【</a:t>
            </a:r>
            <a:r>
              <a:rPr lang="zh-CN" altLang="en-US" b="1" dirty="0">
                <a:solidFill>
                  <a:srgbClr val="262626"/>
                </a:solidFill>
                <a:latin typeface="微软雅黑" panose="020B0503020204020204" pitchFamily="34" charset="-122"/>
                <a:ea typeface="微软雅黑" panose="020B0503020204020204" pitchFamily="34" charset="-122"/>
              </a:rPr>
              <a:t>参数</a:t>
            </a:r>
            <a:r>
              <a:rPr lang="en-US" altLang="zh-CN" b="1" dirty="0">
                <a:solidFill>
                  <a:srgbClr val="262626"/>
                </a:solidFill>
                <a:latin typeface="微软雅黑" panose="020B0503020204020204" pitchFamily="34" charset="-122"/>
                <a:ea typeface="微软雅黑" panose="020B0503020204020204" pitchFamily="34" charset="-122"/>
              </a:rPr>
              <a:t>】</a:t>
            </a:r>
            <a:endParaRPr lang="zh-CN" altLang="en-US" b="1" dirty="0">
              <a:solidFill>
                <a:srgbClr val="262626"/>
              </a:solidFill>
              <a:latin typeface="微软雅黑" panose="020B0503020204020204" pitchFamily="34" charset="-122"/>
              <a:ea typeface="微软雅黑" panose="020B0503020204020204" pitchFamily="34" charset="-122"/>
            </a:endParaRPr>
          </a:p>
        </p:txBody>
      </p:sp>
      <p:sp>
        <p:nvSpPr>
          <p:cNvPr id="9" name="矩形 8"/>
          <p:cNvSpPr/>
          <p:nvPr/>
        </p:nvSpPr>
        <p:spPr>
          <a:xfrm>
            <a:off x="7716725" y="3218835"/>
            <a:ext cx="3295402"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5750" indent="-285750">
              <a:lnSpc>
                <a:spcPct val="150000"/>
              </a:lnSpc>
              <a:buFont typeface="Arial" panose="020B0604020202090204" pitchFamily="34" charset="0"/>
              <a:buChar char="•"/>
            </a:pPr>
            <a:r>
              <a:rPr lang="en-US" altLang="zh-CN" sz="1600" dirty="0">
                <a:latin typeface="微软雅黑" panose="020B0503020204020204" pitchFamily="34" charset="-122"/>
                <a:ea typeface="微软雅黑" panose="020B0503020204020204" pitchFamily="34" charset="-122"/>
              </a:rPr>
              <a:t>r</a:t>
            </a:r>
            <a:r>
              <a:rPr lang="zh-CN" altLang="zh-CN" sz="1600" dirty="0">
                <a:latin typeface="微软雅黑" panose="020B0503020204020204" pitchFamily="34" charset="-122"/>
                <a:ea typeface="微软雅黑" panose="020B0503020204020204" pitchFamily="34" charset="-122"/>
              </a:rPr>
              <a:t>：</a:t>
            </a:r>
            <a:r>
              <a:rPr lang="x-none" altLang="zh-CN" sz="1600" dirty="0">
                <a:latin typeface="微软雅黑" panose="020B0503020204020204" pitchFamily="34" charset="-122"/>
                <a:ea typeface="微软雅黑" panose="020B0503020204020204" pitchFamily="34" charset="-122"/>
              </a:rPr>
              <a:t>以只读方式打开文件</a:t>
            </a: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mode</a:t>
            </a:r>
            <a:r>
              <a:rPr lang="zh-CN" altLang="zh-CN" sz="1600" dirty="0">
                <a:latin typeface="微软雅黑" panose="020B0503020204020204" pitchFamily="34" charset="-122"/>
                <a:ea typeface="微软雅黑" panose="020B0503020204020204" pitchFamily="34" charset="-122"/>
              </a:rPr>
              <a:t>参数的默认值）。</a:t>
            </a:r>
          </a:p>
          <a:p>
            <a:pPr marL="285750" indent="-285750">
              <a:lnSpc>
                <a:spcPct val="150000"/>
              </a:lnSpc>
              <a:buFont typeface="Arial" panose="020B0604020202090204" pitchFamily="34" charset="0"/>
              <a:buChar char="•"/>
            </a:pPr>
            <a:r>
              <a:rPr lang="en-US" altLang="zh-CN" sz="1600" dirty="0">
                <a:latin typeface="微软雅黑" panose="020B0503020204020204" pitchFamily="34" charset="-122"/>
                <a:ea typeface="微软雅黑" panose="020B0503020204020204" pitchFamily="34" charset="-122"/>
              </a:rPr>
              <a:t>w</a:t>
            </a:r>
            <a:r>
              <a:rPr lang="zh-CN" altLang="zh-CN" sz="1600" dirty="0">
                <a:latin typeface="微软雅黑" panose="020B0503020204020204" pitchFamily="34" charset="-122"/>
                <a:ea typeface="微软雅黑" panose="020B0503020204020204" pitchFamily="34" charset="-122"/>
              </a:rPr>
              <a:t>：</a:t>
            </a:r>
            <a:r>
              <a:rPr lang="x-none" altLang="zh-CN" sz="1600" dirty="0">
                <a:latin typeface="微软雅黑" panose="020B0503020204020204" pitchFamily="34" charset="-122"/>
                <a:ea typeface="微软雅黑" panose="020B0503020204020204" pitchFamily="34" charset="-122"/>
              </a:rPr>
              <a:t>以</a:t>
            </a:r>
            <a:r>
              <a:rPr lang="zh-CN" altLang="zh-CN" sz="1600" dirty="0">
                <a:latin typeface="微软雅黑" panose="020B0503020204020204" pitchFamily="34" charset="-122"/>
                <a:ea typeface="微软雅黑" panose="020B0503020204020204" pitchFamily="34" charset="-122"/>
              </a:rPr>
              <a:t>只写</a:t>
            </a:r>
            <a:r>
              <a:rPr lang="x-none" altLang="zh-CN" sz="1600" dirty="0">
                <a:latin typeface="微软雅黑" panose="020B0503020204020204" pitchFamily="34" charset="-122"/>
                <a:ea typeface="微软雅黑" panose="020B0503020204020204" pitchFamily="34" charset="-122"/>
              </a:rPr>
              <a:t>方式打开文件</a:t>
            </a:r>
            <a:r>
              <a:rPr lang="zh-CN" altLang="zh-CN" sz="1600" dirty="0">
                <a:latin typeface="微软雅黑" panose="020B0503020204020204" pitchFamily="34" charset="-122"/>
                <a:ea typeface="微软雅黑" panose="020B0503020204020204" pitchFamily="34" charset="-122"/>
              </a:rPr>
              <a:t>。</a:t>
            </a:r>
          </a:p>
          <a:p>
            <a:pPr marL="285750" indent="-285750">
              <a:lnSpc>
                <a:spcPct val="150000"/>
              </a:lnSpc>
              <a:buFont typeface="Arial" panose="020B0604020202090204" pitchFamily="34" charset="0"/>
              <a:buChar char="•"/>
            </a:pPr>
            <a:r>
              <a:rPr lang="en-US" altLang="zh-CN" sz="1600" dirty="0">
                <a:latin typeface="微软雅黑" panose="020B0503020204020204" pitchFamily="34" charset="-122"/>
                <a:ea typeface="微软雅黑" panose="020B0503020204020204" pitchFamily="34" charset="-122"/>
              </a:rPr>
              <a:t>a</a:t>
            </a:r>
            <a:r>
              <a:rPr lang="zh-CN" altLang="zh-CN" sz="1600" dirty="0">
                <a:latin typeface="微软雅黑" panose="020B0503020204020204" pitchFamily="34" charset="-122"/>
                <a:ea typeface="微软雅黑" panose="020B0503020204020204" pitchFamily="34" charset="-122"/>
              </a:rPr>
              <a:t>：</a:t>
            </a:r>
            <a:r>
              <a:rPr lang="x-none" altLang="zh-CN" sz="1600" dirty="0">
                <a:latin typeface="微软雅黑" panose="020B0503020204020204" pitchFamily="34" charset="-122"/>
                <a:ea typeface="微软雅黑" panose="020B0503020204020204" pitchFamily="34" charset="-122"/>
              </a:rPr>
              <a:t>以追加方式打开文件</a:t>
            </a:r>
            <a:r>
              <a:rPr lang="zh-CN" altLang="zh-CN" sz="1600" dirty="0">
                <a:latin typeface="微软雅黑" panose="020B0503020204020204" pitchFamily="34" charset="-122"/>
                <a:ea typeface="微软雅黑" panose="020B0503020204020204" pitchFamily="34" charset="-122"/>
              </a:rPr>
              <a:t>。</a:t>
            </a:r>
          </a:p>
        </p:txBody>
      </p:sp>
      <p:sp>
        <p:nvSpPr>
          <p:cNvPr id="10" name="矩形 9"/>
          <p:cNvSpPr/>
          <p:nvPr/>
        </p:nvSpPr>
        <p:spPr>
          <a:xfrm>
            <a:off x="7716725" y="4858625"/>
            <a:ext cx="40885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5750" indent="-285750">
              <a:lnSpc>
                <a:spcPct val="150000"/>
              </a:lnSpc>
              <a:buFont typeface="Arial" panose="020B0604020202090204" pitchFamily="34" charset="0"/>
              <a:buChar char="•"/>
            </a:pPr>
            <a:r>
              <a:rPr lang="en-US" altLang="zh-CN" sz="1600" dirty="0">
                <a:latin typeface="微软雅黑" panose="020B0503020204020204" pitchFamily="34" charset="-122"/>
                <a:ea typeface="微软雅黑" panose="020B0503020204020204" pitchFamily="34" charset="-122"/>
              </a:rPr>
              <a:t>b</a:t>
            </a:r>
            <a:r>
              <a:rPr lang="zh-CN" altLang="zh-CN" sz="1600" dirty="0">
                <a:latin typeface="微软雅黑" panose="020B0503020204020204" pitchFamily="34" charset="-122"/>
                <a:ea typeface="微软雅黑" panose="020B0503020204020204" pitchFamily="34" charset="-122"/>
              </a:rPr>
              <a:t>：</a:t>
            </a:r>
            <a:r>
              <a:rPr lang="x-none" altLang="zh-CN" sz="1600" dirty="0">
                <a:latin typeface="微软雅黑" panose="020B0503020204020204" pitchFamily="34" charset="-122"/>
                <a:ea typeface="微软雅黑" panose="020B0503020204020204" pitchFamily="34" charset="-122"/>
              </a:rPr>
              <a:t>以二进制形式打开文件</a:t>
            </a:r>
            <a:r>
              <a:rPr lang="zh-CN" altLang="zh-CN" sz="1600" dirty="0">
                <a:latin typeface="微软雅黑" panose="020B0503020204020204" pitchFamily="34" charset="-122"/>
                <a:ea typeface="微软雅黑" panose="020B0503020204020204" pitchFamily="34" charset="-122"/>
              </a:rPr>
              <a:t>。</a:t>
            </a:r>
          </a:p>
          <a:p>
            <a:pPr marL="285750" indent="-285750">
              <a:lnSpc>
                <a:spcPct val="150000"/>
              </a:lnSpc>
              <a:buFont typeface="Arial" panose="020B0604020202090204" pitchFamily="34" charset="0"/>
              <a:buChar char="•"/>
            </a:pPr>
            <a:r>
              <a:rPr lang="en-US" altLang="zh-CN"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a:t>
            </a:r>
            <a:r>
              <a:rPr lang="x-none" altLang="zh-CN" sz="1600" dirty="0">
                <a:latin typeface="微软雅黑" panose="020B0503020204020204" pitchFamily="34" charset="-122"/>
                <a:ea typeface="微软雅黑" panose="020B0503020204020204" pitchFamily="34" charset="-122"/>
              </a:rPr>
              <a:t>以更新的方式打开文件（可读可写）</a:t>
            </a:r>
            <a:endParaRPr lang="zh-CN" altLang="zh-CN" sz="16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6E69A4D-3183-4268-892F-4FB611F1F07F}"/>
              </a:ext>
            </a:extLst>
          </p:cNvPr>
          <p:cNvSpPr txBox="1"/>
          <p:nvPr/>
        </p:nvSpPr>
        <p:spPr>
          <a:xfrm>
            <a:off x="1851420" y="260937"/>
            <a:ext cx="5379334" cy="646331"/>
          </a:xfrm>
          <a:prstGeom prst="rect">
            <a:avLst/>
          </a:prstGeom>
          <a:noFill/>
          <a:effectLst>
            <a:reflection blurRad="6350" stA="50000" endA="300" endPos="38500" dist="50800" dir="5400000" sy="-100000" algn="bl" rotWithShape="0"/>
          </a:effectLst>
        </p:spPr>
        <p:txBody>
          <a:bodyPr>
            <a:spAutoFit/>
          </a:bodyPr>
          <a:lstStyle/>
          <a:p>
            <a:pPr>
              <a:defRPr/>
            </a:pPr>
            <a:r>
              <a:rPr lang="en-US" altLang="zh-CN" sz="3600" dirty="0">
                <a:solidFill>
                  <a:srgbClr val="1353A2"/>
                </a:solidFill>
                <a:latin typeface="微软雅黑" pitchFamily="34" charset="-122"/>
                <a:ea typeface="微软雅黑" pitchFamily="34" charset="-122"/>
              </a:rPr>
              <a:t>7.1.1 </a:t>
            </a:r>
            <a:r>
              <a:rPr lang="zh-CN" altLang="en-US" sz="3600" dirty="0">
                <a:solidFill>
                  <a:srgbClr val="1353A2"/>
                </a:solidFill>
                <a:latin typeface="微软雅黑" pitchFamily="34" charset="-122"/>
                <a:ea typeface="微软雅黑" pitchFamily="34" charset="-122"/>
              </a:rPr>
              <a:t>打开文件</a:t>
            </a:r>
            <a:endParaRPr kumimoji="0" lang="zh-CN" altLang="en-US" sz="3600" dirty="0">
              <a:solidFill>
                <a:srgbClr val="1353A2"/>
              </a:solidFill>
              <a:latin typeface="微软雅黑" pitchFamily="34" charset="-122"/>
              <a:ea typeface="微软雅黑" pitchFamily="34" charset="-122"/>
            </a:endParaRPr>
          </a:p>
        </p:txBody>
      </p:sp>
      <p:graphicFrame>
        <p:nvGraphicFramePr>
          <p:cNvPr id="11" name="表格 10"/>
          <p:cNvGraphicFramePr>
            <a:graphicFrameLocks noGrp="1"/>
          </p:cNvGraphicFramePr>
          <p:nvPr>
            <p:extLst>
              <p:ext uri="{D42A27DB-BD31-4B8C-83A1-F6EECF244321}">
                <p14:modId xmlns:p14="http://schemas.microsoft.com/office/powerpoint/2010/main" val="1111190250"/>
              </p:ext>
            </p:extLst>
          </p:nvPr>
        </p:nvGraphicFramePr>
        <p:xfrm>
          <a:off x="1178611" y="1609586"/>
          <a:ext cx="9759500" cy="4398820"/>
        </p:xfrm>
        <a:graphic>
          <a:graphicData uri="http://schemas.openxmlformats.org/drawingml/2006/table">
            <a:tbl>
              <a:tblPr>
                <a:tableStyleId>{5C22544A-7EE6-4342-B048-85BDC9FD1C3A}</a:tableStyleId>
              </a:tblPr>
              <a:tblGrid>
                <a:gridCol w="1297889">
                  <a:extLst>
                    <a:ext uri="{9D8B030D-6E8A-4147-A177-3AD203B41FA5}">
                      <a16:colId xmlns:a16="http://schemas.microsoft.com/office/drawing/2014/main" val="20000"/>
                    </a:ext>
                  </a:extLst>
                </a:gridCol>
                <a:gridCol w="1596788">
                  <a:extLst>
                    <a:ext uri="{9D8B030D-6E8A-4147-A177-3AD203B41FA5}">
                      <a16:colId xmlns:a16="http://schemas.microsoft.com/office/drawing/2014/main" val="20001"/>
                    </a:ext>
                  </a:extLst>
                </a:gridCol>
                <a:gridCol w="4145971">
                  <a:extLst>
                    <a:ext uri="{9D8B030D-6E8A-4147-A177-3AD203B41FA5}">
                      <a16:colId xmlns:a16="http://schemas.microsoft.com/office/drawing/2014/main" val="20002"/>
                    </a:ext>
                  </a:extLst>
                </a:gridCol>
                <a:gridCol w="2718852">
                  <a:extLst>
                    <a:ext uri="{9D8B030D-6E8A-4147-A177-3AD203B41FA5}">
                      <a16:colId xmlns:a16="http://schemas.microsoft.com/office/drawing/2014/main" val="20003"/>
                    </a:ext>
                  </a:extLst>
                </a:gridCol>
              </a:tblGrid>
              <a:tr h="271994">
                <a:tc>
                  <a:txBody>
                    <a:bodyPr/>
                    <a:lstStyle/>
                    <a:p>
                      <a:pPr algn="ctr">
                        <a:lnSpc>
                          <a:spcPct val="115000"/>
                        </a:lnSpc>
                        <a:spcAft>
                          <a:spcPts val="0"/>
                        </a:spcAft>
                      </a:pPr>
                      <a:r>
                        <a:rPr lang="zh-CN" sz="1700" kern="100" dirty="0">
                          <a:effectLst/>
                          <a:latin typeface="微软雅黑" panose="020B0503020204020204" pitchFamily="34" charset="-122"/>
                          <a:ea typeface="微软雅黑" panose="020B0503020204020204" pitchFamily="34" charset="-122"/>
                        </a:rPr>
                        <a:t>打开模式</a:t>
                      </a:r>
                      <a:endParaRPr lang="zh-CN" sz="1500" kern="100" dirty="0">
                        <a:effectLst/>
                        <a:latin typeface="微软雅黑" panose="020B0503020204020204" pitchFamily="34" charset="-122"/>
                        <a:ea typeface="微软雅黑" panose="020B0503020204020204" pitchFamily="34" charset="-122"/>
                        <a:cs typeface="Times New Roman" panose="02020503050405090304"/>
                      </a:endParaRPr>
                    </a:p>
                  </a:txBody>
                  <a:tcPr marL="95654" marR="95654" marT="0" marB="0" anchor="ctr"/>
                </a:tc>
                <a:tc>
                  <a:txBody>
                    <a:bodyPr/>
                    <a:lstStyle/>
                    <a:p>
                      <a:pPr algn="ctr">
                        <a:lnSpc>
                          <a:spcPct val="115000"/>
                        </a:lnSpc>
                        <a:spcAft>
                          <a:spcPts val="0"/>
                        </a:spcAft>
                      </a:pPr>
                      <a:r>
                        <a:rPr lang="zh-CN" sz="1700" kern="100" dirty="0">
                          <a:effectLst/>
                          <a:latin typeface="微软雅黑" panose="020B0503020204020204" pitchFamily="34" charset="-122"/>
                          <a:ea typeface="微软雅黑" panose="020B0503020204020204" pitchFamily="34" charset="-122"/>
                        </a:rPr>
                        <a:t>名称</a:t>
                      </a:r>
                      <a:endParaRPr lang="zh-CN" sz="1500" kern="100" dirty="0">
                        <a:effectLst/>
                        <a:latin typeface="微软雅黑" panose="020B0503020204020204" pitchFamily="34" charset="-122"/>
                        <a:ea typeface="微软雅黑" panose="020B0503020204020204" pitchFamily="34" charset="-122"/>
                        <a:cs typeface="Times New Roman" panose="02020503050405090304"/>
                      </a:endParaRPr>
                    </a:p>
                  </a:txBody>
                  <a:tcPr marL="95654" marR="95654" marT="0" marB="0" anchor="ctr"/>
                </a:tc>
                <a:tc gridSpan="2">
                  <a:txBody>
                    <a:bodyPr/>
                    <a:lstStyle/>
                    <a:p>
                      <a:pPr algn="ctr">
                        <a:lnSpc>
                          <a:spcPct val="115000"/>
                        </a:lnSpc>
                        <a:spcAft>
                          <a:spcPts val="0"/>
                        </a:spcAft>
                      </a:pPr>
                      <a:r>
                        <a:rPr lang="zh-CN" sz="1700" kern="100">
                          <a:effectLst/>
                          <a:latin typeface="微软雅黑" panose="020B0503020204020204" pitchFamily="34" charset="-122"/>
                          <a:ea typeface="微软雅黑" panose="020B0503020204020204" pitchFamily="34" charset="-122"/>
                        </a:rPr>
                        <a:t>描述</a:t>
                      </a:r>
                      <a:endParaRPr lang="zh-CN" sz="1500" kern="100">
                        <a:effectLst/>
                        <a:latin typeface="微软雅黑" panose="020B0503020204020204" pitchFamily="34" charset="-122"/>
                        <a:ea typeface="微软雅黑" panose="020B0503020204020204" pitchFamily="34" charset="-122"/>
                        <a:cs typeface="Times New Roman" panose="02020503050405090304"/>
                      </a:endParaRPr>
                    </a:p>
                  </a:txBody>
                  <a:tcPr marL="95654" marR="95654" marT="0" marB="0" anchor="ctr"/>
                </a:tc>
                <a:tc hMerge="1">
                  <a:txBody>
                    <a:bodyPr/>
                    <a:lstStyle/>
                    <a:p>
                      <a:endParaRPr lang="zh-CN"/>
                    </a:p>
                  </a:txBody>
                  <a:tcPr/>
                </a:tc>
                <a:extLst>
                  <a:ext uri="{0D108BD9-81ED-4DB2-BD59-A6C34878D82A}">
                    <a16:rowId xmlns:a16="http://schemas.microsoft.com/office/drawing/2014/main" val="10000"/>
                  </a:ext>
                </a:extLst>
              </a:tr>
              <a:tr h="565333">
                <a:tc>
                  <a:txBody>
                    <a:bodyPr/>
                    <a:lstStyle/>
                    <a:p>
                      <a:pPr indent="166370">
                        <a:lnSpc>
                          <a:spcPct val="115000"/>
                        </a:lnSpc>
                        <a:spcAft>
                          <a:spcPts val="0"/>
                        </a:spcAft>
                      </a:pPr>
                      <a:r>
                        <a:rPr lang="en-US" sz="1700" kern="100">
                          <a:effectLst/>
                          <a:latin typeface="微软雅黑" panose="020B0503020204020204" pitchFamily="34" charset="-122"/>
                          <a:ea typeface="微软雅黑" panose="020B0503020204020204" pitchFamily="34" charset="-122"/>
                        </a:rPr>
                        <a:t>r/rb</a:t>
                      </a:r>
                      <a:endParaRPr lang="zh-CN" sz="1500" kern="100">
                        <a:effectLst/>
                        <a:latin typeface="微软雅黑" panose="020B0503020204020204" pitchFamily="34" charset="-122"/>
                        <a:ea typeface="微软雅黑" panose="020B0503020204020204" pitchFamily="34" charset="-122"/>
                        <a:cs typeface="Times New Roman" panose="02020503050405090304"/>
                      </a:endParaRPr>
                    </a:p>
                  </a:txBody>
                  <a:tcPr marL="95654" marR="95654" marT="0" marB="0" anchor="ctr"/>
                </a:tc>
                <a:tc>
                  <a:txBody>
                    <a:bodyPr/>
                    <a:lstStyle/>
                    <a:p>
                      <a:pPr algn="ctr">
                        <a:lnSpc>
                          <a:spcPct val="115000"/>
                        </a:lnSpc>
                        <a:spcAft>
                          <a:spcPts val="0"/>
                        </a:spcAft>
                      </a:pPr>
                      <a:r>
                        <a:rPr lang="zh-CN" sz="1700" kern="100">
                          <a:effectLst/>
                          <a:latin typeface="微软雅黑" panose="020B0503020204020204" pitchFamily="34" charset="-122"/>
                          <a:ea typeface="微软雅黑" panose="020B0503020204020204" pitchFamily="34" charset="-122"/>
                        </a:rPr>
                        <a:t>只读模式</a:t>
                      </a:r>
                      <a:endParaRPr lang="zh-CN" sz="1500" kern="100">
                        <a:effectLst/>
                        <a:latin typeface="微软雅黑" panose="020B0503020204020204" pitchFamily="34" charset="-122"/>
                        <a:ea typeface="微软雅黑" panose="020B0503020204020204" pitchFamily="34" charset="-122"/>
                        <a:cs typeface="Times New Roman" panose="02020503050405090304"/>
                      </a:endParaRPr>
                    </a:p>
                  </a:txBody>
                  <a:tcPr marL="95654" marR="95654" marT="0" marB="0" anchor="ctr"/>
                </a:tc>
                <a:tc gridSpan="2">
                  <a:txBody>
                    <a:bodyPr/>
                    <a:lstStyle/>
                    <a:p>
                      <a:pPr>
                        <a:lnSpc>
                          <a:spcPct val="115000"/>
                        </a:lnSpc>
                        <a:spcAft>
                          <a:spcPts val="0"/>
                        </a:spcAft>
                      </a:pPr>
                      <a:r>
                        <a:rPr lang="zh-CN" sz="1700" kern="100">
                          <a:effectLst/>
                          <a:latin typeface="微软雅黑" panose="020B0503020204020204" pitchFamily="34" charset="-122"/>
                          <a:ea typeface="微软雅黑" panose="020B0503020204020204" pitchFamily="34" charset="-122"/>
                        </a:rPr>
                        <a:t>以只读的形式打开文本文件</a:t>
                      </a:r>
                      <a:r>
                        <a:rPr lang="en-US" sz="1700" kern="100">
                          <a:effectLst/>
                          <a:latin typeface="微软雅黑" panose="020B0503020204020204" pitchFamily="34" charset="-122"/>
                          <a:ea typeface="微软雅黑" panose="020B0503020204020204" pitchFamily="34" charset="-122"/>
                        </a:rPr>
                        <a:t>/</a:t>
                      </a:r>
                      <a:r>
                        <a:rPr lang="zh-CN" sz="1700" kern="100">
                          <a:effectLst/>
                          <a:latin typeface="微软雅黑" panose="020B0503020204020204" pitchFamily="34" charset="-122"/>
                          <a:ea typeface="微软雅黑" panose="020B0503020204020204" pitchFamily="34" charset="-122"/>
                        </a:rPr>
                        <a:t>二进制文件，若文件不存在或无法找到，文件打开失败</a:t>
                      </a:r>
                      <a:endParaRPr lang="zh-CN" sz="1500" kern="100">
                        <a:effectLst/>
                        <a:latin typeface="微软雅黑" panose="020B0503020204020204" pitchFamily="34" charset="-122"/>
                        <a:ea typeface="微软雅黑" panose="020B0503020204020204" pitchFamily="34" charset="-122"/>
                        <a:cs typeface="Times New Roman" panose="02020503050405090304"/>
                      </a:endParaRPr>
                    </a:p>
                  </a:txBody>
                  <a:tcPr marL="95654" marR="95654" marT="0" marB="0" anchor="ctr"/>
                </a:tc>
                <a:tc hMerge="1">
                  <a:txBody>
                    <a:bodyPr/>
                    <a:lstStyle/>
                    <a:p>
                      <a:endParaRPr lang="zh-CN"/>
                    </a:p>
                  </a:txBody>
                  <a:tcPr/>
                </a:tc>
                <a:extLst>
                  <a:ext uri="{0D108BD9-81ED-4DB2-BD59-A6C34878D82A}">
                    <a16:rowId xmlns:a16="http://schemas.microsoft.com/office/drawing/2014/main" val="10001"/>
                  </a:ext>
                </a:extLst>
              </a:tr>
              <a:tr h="565333">
                <a:tc>
                  <a:txBody>
                    <a:bodyPr/>
                    <a:lstStyle/>
                    <a:p>
                      <a:pPr indent="166370">
                        <a:lnSpc>
                          <a:spcPct val="115000"/>
                        </a:lnSpc>
                        <a:spcAft>
                          <a:spcPts val="0"/>
                        </a:spcAft>
                      </a:pPr>
                      <a:r>
                        <a:rPr lang="en-US" sz="1700" kern="100">
                          <a:effectLst/>
                          <a:latin typeface="微软雅黑" panose="020B0503020204020204" pitchFamily="34" charset="-122"/>
                          <a:ea typeface="微软雅黑" panose="020B0503020204020204" pitchFamily="34" charset="-122"/>
                        </a:rPr>
                        <a:t>w/wb</a:t>
                      </a:r>
                      <a:endParaRPr lang="zh-CN" sz="1500" kern="100">
                        <a:effectLst/>
                        <a:latin typeface="微软雅黑" panose="020B0503020204020204" pitchFamily="34" charset="-122"/>
                        <a:ea typeface="微软雅黑" panose="020B0503020204020204" pitchFamily="34" charset="-122"/>
                        <a:cs typeface="Times New Roman" panose="02020503050405090304"/>
                      </a:endParaRPr>
                    </a:p>
                  </a:txBody>
                  <a:tcPr marL="95654" marR="95654" marT="0" marB="0" anchor="ctr"/>
                </a:tc>
                <a:tc>
                  <a:txBody>
                    <a:bodyPr/>
                    <a:lstStyle/>
                    <a:p>
                      <a:pPr algn="ctr">
                        <a:lnSpc>
                          <a:spcPct val="115000"/>
                        </a:lnSpc>
                        <a:spcAft>
                          <a:spcPts val="0"/>
                        </a:spcAft>
                      </a:pPr>
                      <a:r>
                        <a:rPr lang="zh-CN" sz="1700" kern="100">
                          <a:effectLst/>
                          <a:latin typeface="微软雅黑" panose="020B0503020204020204" pitchFamily="34" charset="-122"/>
                          <a:ea typeface="微软雅黑" panose="020B0503020204020204" pitchFamily="34" charset="-122"/>
                        </a:rPr>
                        <a:t>只写模式</a:t>
                      </a:r>
                      <a:endParaRPr lang="zh-CN" sz="1500" kern="100">
                        <a:effectLst/>
                        <a:latin typeface="微软雅黑" panose="020B0503020204020204" pitchFamily="34" charset="-122"/>
                        <a:ea typeface="微软雅黑" panose="020B0503020204020204" pitchFamily="34" charset="-122"/>
                        <a:cs typeface="Times New Roman" panose="02020503050405090304"/>
                      </a:endParaRPr>
                    </a:p>
                  </a:txBody>
                  <a:tcPr marL="95654" marR="95654" marT="0" marB="0" anchor="ctr"/>
                </a:tc>
                <a:tc gridSpan="2">
                  <a:txBody>
                    <a:bodyPr/>
                    <a:lstStyle/>
                    <a:p>
                      <a:pPr>
                        <a:lnSpc>
                          <a:spcPct val="115000"/>
                        </a:lnSpc>
                        <a:spcAft>
                          <a:spcPts val="0"/>
                        </a:spcAft>
                      </a:pPr>
                      <a:r>
                        <a:rPr lang="zh-CN" sz="1700" kern="100">
                          <a:effectLst/>
                          <a:latin typeface="微软雅黑" panose="020B0503020204020204" pitchFamily="34" charset="-122"/>
                          <a:ea typeface="微软雅黑" panose="020B0503020204020204" pitchFamily="34" charset="-122"/>
                        </a:rPr>
                        <a:t>以只写的形式打开文本文件</a:t>
                      </a:r>
                      <a:r>
                        <a:rPr lang="en-US" sz="1700" kern="100">
                          <a:effectLst/>
                          <a:latin typeface="微软雅黑" panose="020B0503020204020204" pitchFamily="34" charset="-122"/>
                          <a:ea typeface="微软雅黑" panose="020B0503020204020204" pitchFamily="34" charset="-122"/>
                        </a:rPr>
                        <a:t>/</a:t>
                      </a:r>
                      <a:r>
                        <a:rPr lang="zh-CN" sz="1700" kern="100">
                          <a:effectLst/>
                          <a:latin typeface="微软雅黑" panose="020B0503020204020204" pitchFamily="34" charset="-122"/>
                          <a:ea typeface="微软雅黑" panose="020B0503020204020204" pitchFamily="34" charset="-122"/>
                        </a:rPr>
                        <a:t>二进制文件，若文件已存在，则重写文件，否则创建新文件</a:t>
                      </a:r>
                      <a:endParaRPr lang="zh-CN" sz="1500" kern="100">
                        <a:effectLst/>
                        <a:latin typeface="微软雅黑" panose="020B0503020204020204" pitchFamily="34" charset="-122"/>
                        <a:ea typeface="微软雅黑" panose="020B0503020204020204" pitchFamily="34" charset="-122"/>
                        <a:cs typeface="Times New Roman" panose="02020503050405090304"/>
                      </a:endParaRPr>
                    </a:p>
                  </a:txBody>
                  <a:tcPr marL="95654" marR="95654" marT="0" marB="0" anchor="ctr"/>
                </a:tc>
                <a:tc hMerge="1">
                  <a:txBody>
                    <a:bodyPr/>
                    <a:lstStyle/>
                    <a:p>
                      <a:endParaRPr lang="zh-CN"/>
                    </a:p>
                  </a:txBody>
                  <a:tcPr/>
                </a:tc>
                <a:extLst>
                  <a:ext uri="{0D108BD9-81ED-4DB2-BD59-A6C34878D82A}">
                    <a16:rowId xmlns:a16="http://schemas.microsoft.com/office/drawing/2014/main" val="10002"/>
                  </a:ext>
                </a:extLst>
              </a:tr>
              <a:tr h="858671">
                <a:tc>
                  <a:txBody>
                    <a:bodyPr/>
                    <a:lstStyle/>
                    <a:p>
                      <a:pPr indent="166370">
                        <a:lnSpc>
                          <a:spcPct val="115000"/>
                        </a:lnSpc>
                        <a:spcAft>
                          <a:spcPts val="0"/>
                        </a:spcAft>
                      </a:pPr>
                      <a:r>
                        <a:rPr lang="en-US" sz="1700" kern="100">
                          <a:effectLst/>
                          <a:latin typeface="微软雅黑" panose="020B0503020204020204" pitchFamily="34" charset="-122"/>
                          <a:ea typeface="微软雅黑" panose="020B0503020204020204" pitchFamily="34" charset="-122"/>
                        </a:rPr>
                        <a:t>a/ab</a:t>
                      </a:r>
                      <a:endParaRPr lang="zh-CN" sz="1500" kern="100">
                        <a:effectLst/>
                        <a:latin typeface="微软雅黑" panose="020B0503020204020204" pitchFamily="34" charset="-122"/>
                        <a:ea typeface="微软雅黑" panose="020B0503020204020204" pitchFamily="34" charset="-122"/>
                        <a:cs typeface="Times New Roman" panose="02020503050405090304"/>
                      </a:endParaRPr>
                    </a:p>
                  </a:txBody>
                  <a:tcPr marL="95654" marR="95654" marT="0" marB="0" anchor="ctr"/>
                </a:tc>
                <a:tc>
                  <a:txBody>
                    <a:bodyPr/>
                    <a:lstStyle/>
                    <a:p>
                      <a:pPr algn="ctr">
                        <a:lnSpc>
                          <a:spcPct val="115000"/>
                        </a:lnSpc>
                        <a:spcAft>
                          <a:spcPts val="0"/>
                        </a:spcAft>
                      </a:pPr>
                      <a:r>
                        <a:rPr lang="zh-CN" sz="1700" kern="100">
                          <a:effectLst/>
                          <a:latin typeface="微软雅黑" panose="020B0503020204020204" pitchFamily="34" charset="-122"/>
                          <a:ea typeface="微软雅黑" panose="020B0503020204020204" pitchFamily="34" charset="-122"/>
                        </a:rPr>
                        <a:t>追加模式</a:t>
                      </a:r>
                      <a:endParaRPr lang="zh-CN" sz="1500" kern="100">
                        <a:effectLst/>
                        <a:latin typeface="微软雅黑" panose="020B0503020204020204" pitchFamily="34" charset="-122"/>
                        <a:ea typeface="微软雅黑" panose="020B0503020204020204" pitchFamily="34" charset="-122"/>
                        <a:cs typeface="Times New Roman" panose="02020503050405090304"/>
                      </a:endParaRPr>
                    </a:p>
                  </a:txBody>
                  <a:tcPr marL="95654" marR="95654" marT="0" marB="0" anchor="ctr"/>
                </a:tc>
                <a:tc gridSpan="2">
                  <a:txBody>
                    <a:bodyPr/>
                    <a:lstStyle/>
                    <a:p>
                      <a:pPr>
                        <a:lnSpc>
                          <a:spcPct val="115000"/>
                        </a:lnSpc>
                        <a:spcAft>
                          <a:spcPts val="0"/>
                        </a:spcAft>
                      </a:pPr>
                      <a:r>
                        <a:rPr lang="zh-CN" sz="1700" kern="100" dirty="0">
                          <a:effectLst/>
                          <a:latin typeface="微软雅黑" panose="020B0503020204020204" pitchFamily="34" charset="-122"/>
                          <a:ea typeface="微软雅黑" panose="020B0503020204020204" pitchFamily="34" charset="-122"/>
                        </a:rPr>
                        <a:t>以只写的形式打开文本文件</a:t>
                      </a:r>
                      <a:r>
                        <a:rPr lang="en-US" sz="1700" kern="100" dirty="0">
                          <a:effectLst/>
                          <a:latin typeface="微软雅黑" panose="020B0503020204020204" pitchFamily="34" charset="-122"/>
                          <a:ea typeface="微软雅黑" panose="020B0503020204020204" pitchFamily="34" charset="-122"/>
                        </a:rPr>
                        <a:t>/</a:t>
                      </a:r>
                      <a:r>
                        <a:rPr lang="zh-CN" sz="1700" kern="100" dirty="0">
                          <a:effectLst/>
                          <a:latin typeface="微软雅黑" panose="020B0503020204020204" pitchFamily="34" charset="-122"/>
                          <a:ea typeface="微软雅黑" panose="020B0503020204020204" pitchFamily="34" charset="-122"/>
                        </a:rPr>
                        <a:t>二进制文件，只允许在该文件末尾追加数据，若文件不存在，则创建新文件</a:t>
                      </a:r>
                      <a:endParaRPr lang="zh-CN" sz="1500" kern="100" dirty="0">
                        <a:effectLst/>
                        <a:latin typeface="微软雅黑" panose="020B0503020204020204" pitchFamily="34" charset="-122"/>
                        <a:ea typeface="微软雅黑" panose="020B0503020204020204" pitchFamily="34" charset="-122"/>
                        <a:cs typeface="Times New Roman" panose="02020503050405090304"/>
                      </a:endParaRPr>
                    </a:p>
                  </a:txBody>
                  <a:tcPr marL="95654" marR="95654" marT="0" marB="0" anchor="ctr"/>
                </a:tc>
                <a:tc hMerge="1">
                  <a:txBody>
                    <a:bodyPr/>
                    <a:lstStyle/>
                    <a:p>
                      <a:endParaRPr lang="zh-CN"/>
                    </a:p>
                  </a:txBody>
                  <a:tcPr/>
                </a:tc>
                <a:extLst>
                  <a:ext uri="{0D108BD9-81ED-4DB2-BD59-A6C34878D82A}">
                    <a16:rowId xmlns:a16="http://schemas.microsoft.com/office/drawing/2014/main" val="10003"/>
                  </a:ext>
                </a:extLst>
              </a:tr>
              <a:tr h="565333">
                <a:tc>
                  <a:txBody>
                    <a:bodyPr/>
                    <a:lstStyle/>
                    <a:p>
                      <a:pPr indent="166370">
                        <a:lnSpc>
                          <a:spcPct val="115000"/>
                        </a:lnSpc>
                        <a:spcAft>
                          <a:spcPts val="0"/>
                        </a:spcAft>
                      </a:pPr>
                      <a:r>
                        <a:rPr lang="en-US" sz="1700" kern="100">
                          <a:effectLst/>
                          <a:latin typeface="微软雅黑" panose="020B0503020204020204" pitchFamily="34" charset="-122"/>
                          <a:ea typeface="微软雅黑" panose="020B0503020204020204" pitchFamily="34" charset="-122"/>
                        </a:rPr>
                        <a:t>r+/rb+</a:t>
                      </a:r>
                      <a:endParaRPr lang="zh-CN" sz="1500" kern="100">
                        <a:effectLst/>
                        <a:latin typeface="微软雅黑" panose="020B0503020204020204" pitchFamily="34" charset="-122"/>
                        <a:ea typeface="微软雅黑" panose="020B0503020204020204" pitchFamily="34" charset="-122"/>
                        <a:cs typeface="Times New Roman" panose="02020503050405090304"/>
                      </a:endParaRPr>
                    </a:p>
                  </a:txBody>
                  <a:tcPr marL="95654" marR="95654" marT="0" marB="0" anchor="ctr"/>
                </a:tc>
                <a:tc>
                  <a:txBody>
                    <a:bodyPr/>
                    <a:lstStyle/>
                    <a:p>
                      <a:pPr algn="ctr">
                        <a:lnSpc>
                          <a:spcPct val="115000"/>
                        </a:lnSpc>
                        <a:spcAft>
                          <a:spcPts val="0"/>
                        </a:spcAft>
                      </a:pPr>
                      <a:r>
                        <a:rPr lang="zh-CN" sz="1700" kern="100">
                          <a:effectLst/>
                          <a:latin typeface="微软雅黑" panose="020B0503020204020204" pitchFamily="34" charset="-122"/>
                          <a:ea typeface="微软雅黑" panose="020B0503020204020204" pitchFamily="34" charset="-122"/>
                        </a:rPr>
                        <a:t>读取（更新）模式</a:t>
                      </a:r>
                      <a:endParaRPr lang="zh-CN" sz="1500" kern="100">
                        <a:effectLst/>
                        <a:latin typeface="微软雅黑" panose="020B0503020204020204" pitchFamily="34" charset="-122"/>
                        <a:ea typeface="微软雅黑" panose="020B0503020204020204" pitchFamily="34" charset="-122"/>
                        <a:cs typeface="Times New Roman" panose="02020503050405090304"/>
                      </a:endParaRPr>
                    </a:p>
                  </a:txBody>
                  <a:tcPr marL="95654" marR="95654" marT="0" marB="0" anchor="ctr"/>
                </a:tc>
                <a:tc>
                  <a:txBody>
                    <a:bodyPr/>
                    <a:lstStyle/>
                    <a:p>
                      <a:pPr>
                        <a:lnSpc>
                          <a:spcPct val="115000"/>
                        </a:lnSpc>
                        <a:spcAft>
                          <a:spcPts val="0"/>
                        </a:spcAft>
                      </a:pPr>
                      <a:r>
                        <a:rPr lang="zh-CN" sz="1700" kern="100">
                          <a:effectLst/>
                          <a:latin typeface="微软雅黑" panose="020B0503020204020204" pitchFamily="34" charset="-122"/>
                          <a:ea typeface="微软雅黑" panose="020B0503020204020204" pitchFamily="34" charset="-122"/>
                        </a:rPr>
                        <a:t>以读</a:t>
                      </a:r>
                      <a:r>
                        <a:rPr lang="en-US" sz="1700" kern="100">
                          <a:effectLst/>
                          <a:latin typeface="微软雅黑" panose="020B0503020204020204" pitchFamily="34" charset="-122"/>
                          <a:ea typeface="微软雅黑" panose="020B0503020204020204" pitchFamily="34" charset="-122"/>
                        </a:rPr>
                        <a:t>/</a:t>
                      </a:r>
                      <a:r>
                        <a:rPr lang="zh-CN" sz="1700" kern="100">
                          <a:effectLst/>
                          <a:latin typeface="微软雅黑" panose="020B0503020204020204" pitchFamily="34" charset="-122"/>
                          <a:ea typeface="微软雅黑" panose="020B0503020204020204" pitchFamily="34" charset="-122"/>
                        </a:rPr>
                        <a:t>写的形式打开文本文件</a:t>
                      </a:r>
                      <a:r>
                        <a:rPr lang="en-US" sz="1700" kern="100">
                          <a:effectLst/>
                          <a:latin typeface="微软雅黑" panose="020B0503020204020204" pitchFamily="34" charset="-122"/>
                          <a:ea typeface="微软雅黑" panose="020B0503020204020204" pitchFamily="34" charset="-122"/>
                        </a:rPr>
                        <a:t>/</a:t>
                      </a:r>
                      <a:r>
                        <a:rPr lang="zh-CN" sz="1700" kern="100">
                          <a:effectLst/>
                          <a:latin typeface="微软雅黑" panose="020B0503020204020204" pitchFamily="34" charset="-122"/>
                          <a:ea typeface="微软雅黑" panose="020B0503020204020204" pitchFamily="34" charset="-122"/>
                        </a:rPr>
                        <a:t>二进制文件，若文件不存在，文件打开失败</a:t>
                      </a:r>
                      <a:endParaRPr lang="zh-CN" sz="1500" kern="100">
                        <a:effectLst/>
                        <a:latin typeface="微软雅黑" panose="020B0503020204020204" pitchFamily="34" charset="-122"/>
                        <a:ea typeface="微软雅黑" panose="020B0503020204020204" pitchFamily="34" charset="-122"/>
                        <a:cs typeface="Times New Roman" panose="02020503050405090304"/>
                      </a:endParaRPr>
                    </a:p>
                  </a:txBody>
                  <a:tcPr marL="95654" marR="95654" marT="0" marB="0" anchor="ctr"/>
                </a:tc>
                <a:tc>
                  <a:txBody>
                    <a:bodyPr/>
                    <a:lstStyle/>
                    <a:p>
                      <a:pPr>
                        <a:spcAft>
                          <a:spcPts val="0"/>
                        </a:spcAft>
                      </a:pPr>
                      <a:r>
                        <a:rPr lang="zh-CN" sz="1500" kern="100">
                          <a:effectLst/>
                          <a:latin typeface="微软雅黑" panose="020B0503020204020204" pitchFamily="34" charset="-122"/>
                          <a:ea typeface="微软雅黑" panose="020B0503020204020204" pitchFamily="34" charset="-122"/>
                        </a:rPr>
                        <a:t> </a:t>
                      </a:r>
                      <a:endParaRPr lang="zh-CN" sz="1500" kern="100">
                        <a:effectLst/>
                        <a:latin typeface="微软雅黑" panose="020B0503020204020204" pitchFamily="34" charset="-122"/>
                        <a:ea typeface="微软雅黑" panose="020B0503020204020204" pitchFamily="34" charset="-122"/>
                        <a:cs typeface="Times New Roman" panose="02020503050405090304"/>
                      </a:endParaRPr>
                    </a:p>
                  </a:txBody>
                  <a:tcPr marL="0" marR="0" marT="0" marB="0" anchor="ctr"/>
                </a:tc>
                <a:extLst>
                  <a:ext uri="{0D108BD9-81ED-4DB2-BD59-A6C34878D82A}">
                    <a16:rowId xmlns:a16="http://schemas.microsoft.com/office/drawing/2014/main" val="10004"/>
                  </a:ext>
                </a:extLst>
              </a:tr>
              <a:tr h="565333">
                <a:tc>
                  <a:txBody>
                    <a:bodyPr/>
                    <a:lstStyle/>
                    <a:p>
                      <a:pPr indent="166370">
                        <a:lnSpc>
                          <a:spcPct val="115000"/>
                        </a:lnSpc>
                        <a:spcAft>
                          <a:spcPts val="0"/>
                        </a:spcAft>
                      </a:pPr>
                      <a:r>
                        <a:rPr lang="en-US" sz="1700" kern="100">
                          <a:effectLst/>
                          <a:latin typeface="微软雅黑" panose="020B0503020204020204" pitchFamily="34" charset="-122"/>
                          <a:ea typeface="微软雅黑" panose="020B0503020204020204" pitchFamily="34" charset="-122"/>
                        </a:rPr>
                        <a:t>w+/wb+</a:t>
                      </a:r>
                      <a:endParaRPr lang="zh-CN" sz="1500" kern="100">
                        <a:effectLst/>
                        <a:latin typeface="微软雅黑" panose="020B0503020204020204" pitchFamily="34" charset="-122"/>
                        <a:ea typeface="微软雅黑" panose="020B0503020204020204" pitchFamily="34" charset="-122"/>
                        <a:cs typeface="Times New Roman" panose="02020503050405090304"/>
                      </a:endParaRPr>
                    </a:p>
                  </a:txBody>
                  <a:tcPr marL="95654" marR="95654" marT="0" marB="0" anchor="ctr"/>
                </a:tc>
                <a:tc>
                  <a:txBody>
                    <a:bodyPr/>
                    <a:lstStyle/>
                    <a:p>
                      <a:pPr algn="ctr">
                        <a:lnSpc>
                          <a:spcPct val="115000"/>
                        </a:lnSpc>
                        <a:spcAft>
                          <a:spcPts val="0"/>
                        </a:spcAft>
                      </a:pPr>
                      <a:r>
                        <a:rPr lang="zh-CN" sz="1700" kern="100">
                          <a:effectLst/>
                          <a:latin typeface="微软雅黑" panose="020B0503020204020204" pitchFamily="34" charset="-122"/>
                          <a:ea typeface="微软雅黑" panose="020B0503020204020204" pitchFamily="34" charset="-122"/>
                        </a:rPr>
                        <a:t>写入（更新）模式</a:t>
                      </a:r>
                      <a:endParaRPr lang="zh-CN" sz="1500" kern="100">
                        <a:effectLst/>
                        <a:latin typeface="微软雅黑" panose="020B0503020204020204" pitchFamily="34" charset="-122"/>
                        <a:ea typeface="微软雅黑" panose="020B0503020204020204" pitchFamily="34" charset="-122"/>
                        <a:cs typeface="Times New Roman" panose="02020503050405090304"/>
                      </a:endParaRPr>
                    </a:p>
                  </a:txBody>
                  <a:tcPr marL="95654" marR="95654" marT="0" marB="0" anchor="ctr"/>
                </a:tc>
                <a:tc gridSpan="2">
                  <a:txBody>
                    <a:bodyPr/>
                    <a:lstStyle/>
                    <a:p>
                      <a:pPr>
                        <a:lnSpc>
                          <a:spcPct val="115000"/>
                        </a:lnSpc>
                        <a:spcAft>
                          <a:spcPts val="0"/>
                        </a:spcAft>
                      </a:pPr>
                      <a:r>
                        <a:rPr lang="zh-CN" sz="1700" kern="100">
                          <a:effectLst/>
                          <a:latin typeface="微软雅黑" panose="020B0503020204020204" pitchFamily="34" charset="-122"/>
                          <a:ea typeface="微软雅黑" panose="020B0503020204020204" pitchFamily="34" charset="-122"/>
                        </a:rPr>
                        <a:t>以读</a:t>
                      </a:r>
                      <a:r>
                        <a:rPr lang="en-US" sz="1700" kern="100">
                          <a:effectLst/>
                          <a:latin typeface="微软雅黑" panose="020B0503020204020204" pitchFamily="34" charset="-122"/>
                          <a:ea typeface="微软雅黑" panose="020B0503020204020204" pitchFamily="34" charset="-122"/>
                        </a:rPr>
                        <a:t>/</a:t>
                      </a:r>
                      <a:r>
                        <a:rPr lang="zh-CN" sz="1700" kern="100">
                          <a:effectLst/>
                          <a:latin typeface="微软雅黑" panose="020B0503020204020204" pitchFamily="34" charset="-122"/>
                          <a:ea typeface="微软雅黑" panose="020B0503020204020204" pitchFamily="34" charset="-122"/>
                        </a:rPr>
                        <a:t>写的形式打开文本文件</a:t>
                      </a:r>
                      <a:r>
                        <a:rPr lang="en-US" sz="1700" kern="100">
                          <a:effectLst/>
                          <a:latin typeface="微软雅黑" panose="020B0503020204020204" pitchFamily="34" charset="-122"/>
                          <a:ea typeface="微软雅黑" panose="020B0503020204020204" pitchFamily="34" charset="-122"/>
                        </a:rPr>
                        <a:t>/</a:t>
                      </a:r>
                      <a:r>
                        <a:rPr lang="zh-CN" sz="1700" kern="100">
                          <a:effectLst/>
                          <a:latin typeface="微软雅黑" panose="020B0503020204020204" pitchFamily="34" charset="-122"/>
                          <a:ea typeface="微软雅黑" panose="020B0503020204020204" pitchFamily="34" charset="-122"/>
                        </a:rPr>
                        <a:t>二进制文件，若文件已存在，则重写文件</a:t>
                      </a:r>
                      <a:endParaRPr lang="zh-CN" sz="1500" kern="100">
                        <a:effectLst/>
                        <a:latin typeface="微软雅黑" panose="020B0503020204020204" pitchFamily="34" charset="-122"/>
                        <a:ea typeface="微软雅黑" panose="020B0503020204020204" pitchFamily="34" charset="-122"/>
                        <a:cs typeface="Times New Roman" panose="02020503050405090304"/>
                      </a:endParaRPr>
                    </a:p>
                  </a:txBody>
                  <a:tcPr marL="95654" marR="95654" marT="0" marB="0" anchor="ctr"/>
                </a:tc>
                <a:tc hMerge="1">
                  <a:txBody>
                    <a:bodyPr/>
                    <a:lstStyle/>
                    <a:p>
                      <a:endParaRPr lang="zh-CN"/>
                    </a:p>
                  </a:txBody>
                  <a:tcPr/>
                </a:tc>
                <a:extLst>
                  <a:ext uri="{0D108BD9-81ED-4DB2-BD59-A6C34878D82A}">
                    <a16:rowId xmlns:a16="http://schemas.microsoft.com/office/drawing/2014/main" val="10005"/>
                  </a:ext>
                </a:extLst>
              </a:tr>
              <a:tr h="858671">
                <a:tc>
                  <a:txBody>
                    <a:bodyPr/>
                    <a:lstStyle/>
                    <a:p>
                      <a:pPr indent="166370">
                        <a:lnSpc>
                          <a:spcPct val="115000"/>
                        </a:lnSpc>
                        <a:spcAft>
                          <a:spcPts val="0"/>
                        </a:spcAft>
                      </a:pPr>
                      <a:r>
                        <a:rPr lang="en-US" sz="1700" kern="100">
                          <a:effectLst/>
                          <a:latin typeface="微软雅黑" panose="020B0503020204020204" pitchFamily="34" charset="-122"/>
                          <a:ea typeface="微软雅黑" panose="020B0503020204020204" pitchFamily="34" charset="-122"/>
                        </a:rPr>
                        <a:t>a+/ab+</a:t>
                      </a:r>
                      <a:endParaRPr lang="zh-CN" sz="1500" kern="100">
                        <a:effectLst/>
                        <a:latin typeface="微软雅黑" panose="020B0503020204020204" pitchFamily="34" charset="-122"/>
                        <a:ea typeface="微软雅黑" panose="020B0503020204020204" pitchFamily="34" charset="-122"/>
                        <a:cs typeface="Times New Roman" panose="02020503050405090304"/>
                      </a:endParaRPr>
                    </a:p>
                  </a:txBody>
                  <a:tcPr marL="95654" marR="95654" marT="0" marB="0" anchor="ctr"/>
                </a:tc>
                <a:tc>
                  <a:txBody>
                    <a:bodyPr/>
                    <a:lstStyle/>
                    <a:p>
                      <a:pPr algn="ctr">
                        <a:lnSpc>
                          <a:spcPct val="115000"/>
                        </a:lnSpc>
                        <a:spcAft>
                          <a:spcPts val="0"/>
                        </a:spcAft>
                      </a:pPr>
                      <a:r>
                        <a:rPr lang="zh-CN" sz="1700" kern="100">
                          <a:effectLst/>
                          <a:latin typeface="微软雅黑" panose="020B0503020204020204" pitchFamily="34" charset="-122"/>
                          <a:ea typeface="微软雅黑" panose="020B0503020204020204" pitchFamily="34" charset="-122"/>
                        </a:rPr>
                        <a:t>追加（更新）模式</a:t>
                      </a:r>
                      <a:endParaRPr lang="zh-CN" sz="1500" kern="100">
                        <a:effectLst/>
                        <a:latin typeface="微软雅黑" panose="020B0503020204020204" pitchFamily="34" charset="-122"/>
                        <a:ea typeface="微软雅黑" panose="020B0503020204020204" pitchFamily="34" charset="-122"/>
                        <a:cs typeface="Times New Roman" panose="02020503050405090304"/>
                      </a:endParaRPr>
                    </a:p>
                  </a:txBody>
                  <a:tcPr marL="95654" marR="95654" marT="0" marB="0" anchor="ctr"/>
                </a:tc>
                <a:tc gridSpan="2">
                  <a:txBody>
                    <a:bodyPr/>
                    <a:lstStyle/>
                    <a:p>
                      <a:pPr>
                        <a:lnSpc>
                          <a:spcPct val="115000"/>
                        </a:lnSpc>
                        <a:spcAft>
                          <a:spcPts val="0"/>
                        </a:spcAft>
                      </a:pPr>
                      <a:r>
                        <a:rPr lang="zh-CN" sz="1700" kern="100" dirty="0">
                          <a:effectLst/>
                          <a:latin typeface="微软雅黑" panose="020B0503020204020204" pitchFamily="34" charset="-122"/>
                          <a:ea typeface="微软雅黑" panose="020B0503020204020204" pitchFamily="34" charset="-122"/>
                        </a:rPr>
                        <a:t>以读</a:t>
                      </a:r>
                      <a:r>
                        <a:rPr lang="en-US" sz="1700" kern="100" dirty="0">
                          <a:effectLst/>
                          <a:latin typeface="微软雅黑" panose="020B0503020204020204" pitchFamily="34" charset="-122"/>
                          <a:ea typeface="微软雅黑" panose="020B0503020204020204" pitchFamily="34" charset="-122"/>
                        </a:rPr>
                        <a:t>/</a:t>
                      </a:r>
                      <a:r>
                        <a:rPr lang="zh-CN" sz="1700" kern="100" dirty="0">
                          <a:effectLst/>
                          <a:latin typeface="微软雅黑" panose="020B0503020204020204" pitchFamily="34" charset="-122"/>
                          <a:ea typeface="微软雅黑" panose="020B0503020204020204" pitchFamily="34" charset="-122"/>
                        </a:rPr>
                        <a:t>写的形式打开文本</a:t>
                      </a:r>
                      <a:r>
                        <a:rPr lang="en-US" sz="1700" kern="100" dirty="0">
                          <a:effectLst/>
                          <a:latin typeface="微软雅黑" panose="020B0503020204020204" pitchFamily="34" charset="-122"/>
                          <a:ea typeface="微软雅黑" panose="020B0503020204020204" pitchFamily="34" charset="-122"/>
                        </a:rPr>
                        <a:t>/</a:t>
                      </a:r>
                      <a:r>
                        <a:rPr lang="zh-CN" sz="1700" kern="100" dirty="0">
                          <a:effectLst/>
                          <a:latin typeface="微软雅黑" panose="020B0503020204020204" pitchFamily="34" charset="-122"/>
                          <a:ea typeface="微软雅黑" panose="020B0503020204020204" pitchFamily="34" charset="-122"/>
                        </a:rPr>
                        <a:t>二进制文件，只允许在文件末尾添加数据，若文件不存在，则创建新文件</a:t>
                      </a:r>
                      <a:endParaRPr lang="zh-CN" sz="1500" kern="100" dirty="0">
                        <a:effectLst/>
                        <a:latin typeface="微软雅黑" panose="020B0503020204020204" pitchFamily="34" charset="-122"/>
                        <a:ea typeface="微软雅黑" panose="020B0503020204020204" pitchFamily="34" charset="-122"/>
                        <a:cs typeface="Times New Roman" panose="02020503050405090304"/>
                      </a:endParaRPr>
                    </a:p>
                  </a:txBody>
                  <a:tcPr marL="95654" marR="95654" marT="0" marB="0" anchor="ctr"/>
                </a:tc>
                <a:tc hMerge="1">
                  <a:txBody>
                    <a:bodyPr/>
                    <a:lstStyle/>
                    <a:p>
                      <a:endParaRPr lang="zh-CN"/>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958293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积分">
  <a:themeElements>
    <a:clrScheme name="积分">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Consolas-Verdana">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积分">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Integral</Template>
  <TotalTime>4843</TotalTime>
  <Words>3404</Words>
  <Application>Microsoft Office PowerPoint</Application>
  <PresentationFormat>宽屏</PresentationFormat>
  <Paragraphs>322</Paragraphs>
  <Slides>40</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40</vt:i4>
      </vt:variant>
    </vt:vector>
  </HeadingPairs>
  <TitlesOfParts>
    <vt:vector size="54" baseType="lpstr">
      <vt:lpstr>等线</vt:lpstr>
      <vt:lpstr>华文新魏</vt:lpstr>
      <vt:lpstr>微软雅黑</vt:lpstr>
      <vt:lpstr>Arial</vt:lpstr>
      <vt:lpstr>Cambria Math</vt:lpstr>
      <vt:lpstr>Consolas</vt:lpstr>
      <vt:lpstr>Courier New</vt:lpstr>
      <vt:lpstr>Impact</vt:lpstr>
      <vt:lpstr>Times New Roman</vt:lpstr>
      <vt:lpstr>Tw Cen MT</vt:lpstr>
      <vt:lpstr>Verdana</vt:lpstr>
      <vt:lpstr>Wingdings</vt:lpstr>
      <vt:lpstr>Wingdings 3</vt:lpstr>
      <vt:lpstr>积分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任务评价</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GUO JING</dc:creator>
  <cp:lastModifiedBy>guojing</cp:lastModifiedBy>
  <cp:revision>213</cp:revision>
  <dcterms:created xsi:type="dcterms:W3CDTF">2021-09-14T07:41:00Z</dcterms:created>
  <dcterms:modified xsi:type="dcterms:W3CDTF">2024-08-20T07:46:45Z</dcterms:modified>
</cp:coreProperties>
</file>